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ink/ink1.xml" ContentType="application/inkml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11-01T15:06:34.8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C1A8BA-A76E-4575-9F35-69861C15AA39}" emma:medium="tactile" emma:mode="ink">
          <msink:context xmlns:msink="http://schemas.microsoft.com/ink/2010/main" type="writingRegion" rotatedBoundingBox="7232,21343 7247,21343 7247,21358 7232,21358"/>
        </emma:interpretation>
      </emma:emma>
    </inkml:annotationXML>
    <inkml:traceGroup>
      <inkml:annotationXML>
        <emma:emma xmlns:emma="http://www.w3.org/2003/04/emma" version="1.0">
          <emma:interpretation id="{56398470-178B-4422-8F55-05B678A681B9}" emma:medium="tactile" emma:mode="ink">
            <msink:context xmlns:msink="http://schemas.microsoft.com/ink/2010/main" type="paragraph" rotatedBoundingBox="7232,21343 7247,21343 7247,21358 7232,21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28FA9C-FBA9-4512-83CC-7AF4324EF15B}" emma:medium="tactile" emma:mode="ink">
              <msink:context xmlns:msink="http://schemas.microsoft.com/ink/2010/main" type="line" rotatedBoundingBox="7232,21343 7247,21343 7247,21358 7232,21358"/>
            </emma:interpretation>
          </emma:emma>
        </inkml:annotationXML>
        <inkml:traceGroup>
          <inkml:annotationXML>
            <emma:emma xmlns:emma="http://www.w3.org/2003/04/emma" version="1.0">
              <emma:interpretation id="{1CD7738C-4C2A-4812-996F-43EF00627485}" emma:medium="tactile" emma:mode="ink">
                <msink:context xmlns:msink="http://schemas.microsoft.com/ink/2010/main" type="inkWord" rotatedBoundingBox="7232,21343 7247,21343 7247,21358 7232,21358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8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4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2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3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3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6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8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3620-7124-4FD0-86F7-966F4940288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C34ED-E525-4901-AC91-96E86D3D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26" Type="http://schemas.openxmlformats.org/officeDocument/2006/relationships/tags" Target="../tags/tag254.xml"/><Relationship Id="rId39" Type="http://schemas.openxmlformats.org/officeDocument/2006/relationships/tags" Target="../tags/tag267.xml"/><Relationship Id="rId21" Type="http://schemas.openxmlformats.org/officeDocument/2006/relationships/tags" Target="../tags/tag249.xml"/><Relationship Id="rId34" Type="http://schemas.openxmlformats.org/officeDocument/2006/relationships/tags" Target="../tags/tag262.xml"/><Relationship Id="rId42" Type="http://schemas.openxmlformats.org/officeDocument/2006/relationships/tags" Target="../tags/tag270.xml"/><Relationship Id="rId47" Type="http://schemas.openxmlformats.org/officeDocument/2006/relationships/tags" Target="../tags/tag275.xml"/><Relationship Id="rId50" Type="http://schemas.openxmlformats.org/officeDocument/2006/relationships/tags" Target="../tags/tag278.xml"/><Relationship Id="rId55" Type="http://schemas.openxmlformats.org/officeDocument/2006/relationships/tags" Target="../tags/tag283.xml"/><Relationship Id="rId63" Type="http://schemas.openxmlformats.org/officeDocument/2006/relationships/tags" Target="../tags/tag291.xml"/><Relationship Id="rId68" Type="http://schemas.openxmlformats.org/officeDocument/2006/relationships/tags" Target="../tags/tag296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9" Type="http://schemas.openxmlformats.org/officeDocument/2006/relationships/tags" Target="../tags/tag257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tags" Target="../tags/tag252.xml"/><Relationship Id="rId32" Type="http://schemas.openxmlformats.org/officeDocument/2006/relationships/tags" Target="../tags/tag260.xml"/><Relationship Id="rId37" Type="http://schemas.openxmlformats.org/officeDocument/2006/relationships/tags" Target="../tags/tag265.xml"/><Relationship Id="rId40" Type="http://schemas.openxmlformats.org/officeDocument/2006/relationships/tags" Target="../tags/tag268.xml"/><Relationship Id="rId45" Type="http://schemas.openxmlformats.org/officeDocument/2006/relationships/tags" Target="../tags/tag273.xml"/><Relationship Id="rId53" Type="http://schemas.openxmlformats.org/officeDocument/2006/relationships/tags" Target="../tags/tag281.xml"/><Relationship Id="rId58" Type="http://schemas.openxmlformats.org/officeDocument/2006/relationships/tags" Target="../tags/tag286.xml"/><Relationship Id="rId66" Type="http://schemas.openxmlformats.org/officeDocument/2006/relationships/tags" Target="../tags/tag294.xml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tags" Target="../tags/tag251.xml"/><Relationship Id="rId28" Type="http://schemas.openxmlformats.org/officeDocument/2006/relationships/tags" Target="../tags/tag256.xml"/><Relationship Id="rId36" Type="http://schemas.openxmlformats.org/officeDocument/2006/relationships/tags" Target="../tags/tag264.xml"/><Relationship Id="rId49" Type="http://schemas.openxmlformats.org/officeDocument/2006/relationships/tags" Target="../tags/tag277.xml"/><Relationship Id="rId57" Type="http://schemas.openxmlformats.org/officeDocument/2006/relationships/tags" Target="../tags/tag285.xml"/><Relationship Id="rId61" Type="http://schemas.openxmlformats.org/officeDocument/2006/relationships/tags" Target="../tags/tag289.xml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31" Type="http://schemas.openxmlformats.org/officeDocument/2006/relationships/tags" Target="../tags/tag259.xml"/><Relationship Id="rId44" Type="http://schemas.openxmlformats.org/officeDocument/2006/relationships/tags" Target="../tags/tag272.xml"/><Relationship Id="rId52" Type="http://schemas.openxmlformats.org/officeDocument/2006/relationships/tags" Target="../tags/tag280.xml"/><Relationship Id="rId60" Type="http://schemas.openxmlformats.org/officeDocument/2006/relationships/tags" Target="../tags/tag288.xml"/><Relationship Id="rId65" Type="http://schemas.openxmlformats.org/officeDocument/2006/relationships/tags" Target="../tags/tag293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tags" Target="../tags/tag250.xml"/><Relationship Id="rId27" Type="http://schemas.openxmlformats.org/officeDocument/2006/relationships/tags" Target="../tags/tag255.xml"/><Relationship Id="rId30" Type="http://schemas.openxmlformats.org/officeDocument/2006/relationships/tags" Target="../tags/tag258.xml"/><Relationship Id="rId35" Type="http://schemas.openxmlformats.org/officeDocument/2006/relationships/tags" Target="../tags/tag263.xml"/><Relationship Id="rId43" Type="http://schemas.openxmlformats.org/officeDocument/2006/relationships/tags" Target="../tags/tag271.xml"/><Relationship Id="rId48" Type="http://schemas.openxmlformats.org/officeDocument/2006/relationships/tags" Target="../tags/tag276.xml"/><Relationship Id="rId56" Type="http://schemas.openxmlformats.org/officeDocument/2006/relationships/tags" Target="../tags/tag284.xml"/><Relationship Id="rId64" Type="http://schemas.openxmlformats.org/officeDocument/2006/relationships/tags" Target="../tags/tag292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236.xml"/><Relationship Id="rId51" Type="http://schemas.openxmlformats.org/officeDocument/2006/relationships/tags" Target="../tags/tag279.xml"/><Relationship Id="rId3" Type="http://schemas.openxmlformats.org/officeDocument/2006/relationships/tags" Target="../tags/tag231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tags" Target="../tags/tag253.xml"/><Relationship Id="rId33" Type="http://schemas.openxmlformats.org/officeDocument/2006/relationships/tags" Target="../tags/tag261.xml"/><Relationship Id="rId38" Type="http://schemas.openxmlformats.org/officeDocument/2006/relationships/tags" Target="../tags/tag266.xml"/><Relationship Id="rId46" Type="http://schemas.openxmlformats.org/officeDocument/2006/relationships/tags" Target="../tags/tag274.xml"/><Relationship Id="rId59" Type="http://schemas.openxmlformats.org/officeDocument/2006/relationships/tags" Target="../tags/tag287.xml"/><Relationship Id="rId67" Type="http://schemas.openxmlformats.org/officeDocument/2006/relationships/tags" Target="../tags/tag295.xml"/><Relationship Id="rId20" Type="http://schemas.openxmlformats.org/officeDocument/2006/relationships/tags" Target="../tags/tag248.xml"/><Relationship Id="rId41" Type="http://schemas.openxmlformats.org/officeDocument/2006/relationships/tags" Target="../tags/tag269.xml"/><Relationship Id="rId54" Type="http://schemas.openxmlformats.org/officeDocument/2006/relationships/tags" Target="../tags/tag282.xml"/><Relationship Id="rId62" Type="http://schemas.openxmlformats.org/officeDocument/2006/relationships/tags" Target="../tags/tag2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3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9" Type="http://schemas.openxmlformats.org/officeDocument/2006/relationships/image" Target="../media/image4.png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tags" Target="../tags/tag57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tags" Target="../tags/tag56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tags" Target="../tags/tag52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tags" Target="../tags/tag55.xml"/><Relationship Id="rId37" Type="http://schemas.openxmlformats.org/officeDocument/2006/relationships/tags" Target="../tags/tag60.xml"/><Relationship Id="rId40" Type="http://schemas.openxmlformats.org/officeDocument/2006/relationships/image" Target="../media/image5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tags" Target="../tags/tag51.xml"/><Relationship Id="rId36" Type="http://schemas.openxmlformats.org/officeDocument/2006/relationships/tags" Target="../tags/tag59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tags" Target="../tags/tag54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tags" Target="../tags/tag53.xml"/><Relationship Id="rId35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9" Type="http://schemas.openxmlformats.org/officeDocument/2006/relationships/tags" Target="../tags/tag99.xml"/><Relationship Id="rId21" Type="http://schemas.openxmlformats.org/officeDocument/2006/relationships/tags" Target="../tags/tag81.xml"/><Relationship Id="rId34" Type="http://schemas.openxmlformats.org/officeDocument/2006/relationships/tags" Target="../tags/tag94.xml"/><Relationship Id="rId42" Type="http://schemas.openxmlformats.org/officeDocument/2006/relationships/tags" Target="../tags/tag102.xml"/><Relationship Id="rId47" Type="http://schemas.openxmlformats.org/officeDocument/2006/relationships/tags" Target="../tags/tag107.xml"/><Relationship Id="rId50" Type="http://schemas.openxmlformats.org/officeDocument/2006/relationships/tags" Target="../tags/tag110.xml"/><Relationship Id="rId55" Type="http://schemas.openxmlformats.org/officeDocument/2006/relationships/tags" Target="../tags/tag115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tags" Target="../tags/tag89.xml"/><Relationship Id="rId41" Type="http://schemas.openxmlformats.org/officeDocument/2006/relationships/tags" Target="../tags/tag101.xml"/><Relationship Id="rId54" Type="http://schemas.openxmlformats.org/officeDocument/2006/relationships/tags" Target="../tags/tag114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40" Type="http://schemas.openxmlformats.org/officeDocument/2006/relationships/tags" Target="../tags/tag100.xml"/><Relationship Id="rId45" Type="http://schemas.openxmlformats.org/officeDocument/2006/relationships/tags" Target="../tags/tag105.xml"/><Relationship Id="rId53" Type="http://schemas.openxmlformats.org/officeDocument/2006/relationships/tags" Target="../tags/tag113.xml"/><Relationship Id="rId58" Type="http://schemas.openxmlformats.org/officeDocument/2006/relationships/tags" Target="../tags/tag118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tags" Target="../tags/tag96.xml"/><Relationship Id="rId49" Type="http://schemas.openxmlformats.org/officeDocument/2006/relationships/tags" Target="../tags/tag109.xml"/><Relationship Id="rId57" Type="http://schemas.openxmlformats.org/officeDocument/2006/relationships/tags" Target="../tags/tag117.xml"/><Relationship Id="rId61" Type="http://schemas.openxmlformats.org/officeDocument/2006/relationships/slideLayout" Target="../slideLayouts/slideLayout2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tags" Target="../tags/tag91.xml"/><Relationship Id="rId44" Type="http://schemas.openxmlformats.org/officeDocument/2006/relationships/tags" Target="../tags/tag104.xml"/><Relationship Id="rId52" Type="http://schemas.openxmlformats.org/officeDocument/2006/relationships/tags" Target="../tags/tag112.xml"/><Relationship Id="rId60" Type="http://schemas.openxmlformats.org/officeDocument/2006/relationships/tags" Target="../tags/tag12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tags" Target="../tags/tag95.xml"/><Relationship Id="rId43" Type="http://schemas.openxmlformats.org/officeDocument/2006/relationships/tags" Target="../tags/tag103.xml"/><Relationship Id="rId48" Type="http://schemas.openxmlformats.org/officeDocument/2006/relationships/tags" Target="../tags/tag108.xml"/><Relationship Id="rId56" Type="http://schemas.openxmlformats.org/officeDocument/2006/relationships/tags" Target="../tags/tag116.xml"/><Relationship Id="rId8" Type="http://schemas.openxmlformats.org/officeDocument/2006/relationships/tags" Target="../tags/tag68.xml"/><Relationship Id="rId51" Type="http://schemas.openxmlformats.org/officeDocument/2006/relationships/tags" Target="../tags/tag111.xml"/><Relationship Id="rId3" Type="http://schemas.openxmlformats.org/officeDocument/2006/relationships/tags" Target="../tags/tag63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openxmlformats.org/officeDocument/2006/relationships/tags" Target="../tags/tag98.xml"/><Relationship Id="rId46" Type="http://schemas.openxmlformats.org/officeDocument/2006/relationships/tags" Target="../tags/tag106.xml"/><Relationship Id="rId59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46.xml"/><Relationship Id="rId21" Type="http://schemas.openxmlformats.org/officeDocument/2006/relationships/tags" Target="../tags/tag141.xml"/><Relationship Id="rId42" Type="http://schemas.openxmlformats.org/officeDocument/2006/relationships/tags" Target="../tags/tag162.xml"/><Relationship Id="rId47" Type="http://schemas.openxmlformats.org/officeDocument/2006/relationships/tags" Target="../tags/tag167.xml"/><Relationship Id="rId63" Type="http://schemas.openxmlformats.org/officeDocument/2006/relationships/tags" Target="../tags/tag183.xml"/><Relationship Id="rId68" Type="http://schemas.openxmlformats.org/officeDocument/2006/relationships/tags" Target="../tags/tag188.xml"/><Relationship Id="rId84" Type="http://schemas.openxmlformats.org/officeDocument/2006/relationships/tags" Target="../tags/tag204.xml"/><Relationship Id="rId89" Type="http://schemas.openxmlformats.org/officeDocument/2006/relationships/tags" Target="../tags/tag209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9" Type="http://schemas.openxmlformats.org/officeDocument/2006/relationships/tags" Target="../tags/tag149.xml"/><Relationship Id="rId107" Type="http://schemas.openxmlformats.org/officeDocument/2006/relationships/tags" Target="../tags/tag227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45" Type="http://schemas.openxmlformats.org/officeDocument/2006/relationships/tags" Target="../tags/tag165.xml"/><Relationship Id="rId53" Type="http://schemas.openxmlformats.org/officeDocument/2006/relationships/tags" Target="../tags/tag173.xml"/><Relationship Id="rId58" Type="http://schemas.openxmlformats.org/officeDocument/2006/relationships/tags" Target="../tags/tag178.xml"/><Relationship Id="rId66" Type="http://schemas.openxmlformats.org/officeDocument/2006/relationships/tags" Target="../tags/tag186.xml"/><Relationship Id="rId74" Type="http://schemas.openxmlformats.org/officeDocument/2006/relationships/tags" Target="../tags/tag194.xml"/><Relationship Id="rId79" Type="http://schemas.openxmlformats.org/officeDocument/2006/relationships/tags" Target="../tags/tag199.xml"/><Relationship Id="rId87" Type="http://schemas.openxmlformats.org/officeDocument/2006/relationships/tags" Target="../tags/tag207.xml"/><Relationship Id="rId102" Type="http://schemas.openxmlformats.org/officeDocument/2006/relationships/tags" Target="../tags/tag222.xml"/><Relationship Id="rId110" Type="http://schemas.openxmlformats.org/officeDocument/2006/relationships/customXml" Target="../ink/ink1.xml"/><Relationship Id="rId5" Type="http://schemas.openxmlformats.org/officeDocument/2006/relationships/tags" Target="../tags/tag125.xml"/><Relationship Id="rId61" Type="http://schemas.openxmlformats.org/officeDocument/2006/relationships/tags" Target="../tags/tag181.xml"/><Relationship Id="rId82" Type="http://schemas.openxmlformats.org/officeDocument/2006/relationships/tags" Target="../tags/tag202.xml"/><Relationship Id="rId90" Type="http://schemas.openxmlformats.org/officeDocument/2006/relationships/tags" Target="../tags/tag210.xml"/><Relationship Id="rId95" Type="http://schemas.openxmlformats.org/officeDocument/2006/relationships/tags" Target="../tags/tag215.xml"/><Relationship Id="rId19" Type="http://schemas.openxmlformats.org/officeDocument/2006/relationships/tags" Target="../tags/tag13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tags" Target="../tags/tag163.xml"/><Relationship Id="rId48" Type="http://schemas.openxmlformats.org/officeDocument/2006/relationships/tags" Target="../tags/tag168.xml"/><Relationship Id="rId56" Type="http://schemas.openxmlformats.org/officeDocument/2006/relationships/tags" Target="../tags/tag176.xml"/><Relationship Id="rId64" Type="http://schemas.openxmlformats.org/officeDocument/2006/relationships/tags" Target="../tags/tag184.xml"/><Relationship Id="rId69" Type="http://schemas.openxmlformats.org/officeDocument/2006/relationships/tags" Target="../tags/tag189.xml"/><Relationship Id="rId77" Type="http://schemas.openxmlformats.org/officeDocument/2006/relationships/tags" Target="../tags/tag197.xml"/><Relationship Id="rId100" Type="http://schemas.openxmlformats.org/officeDocument/2006/relationships/tags" Target="../tags/tag220.xml"/><Relationship Id="rId105" Type="http://schemas.openxmlformats.org/officeDocument/2006/relationships/tags" Target="../tags/tag225.xml"/><Relationship Id="rId8" Type="http://schemas.openxmlformats.org/officeDocument/2006/relationships/tags" Target="../tags/tag128.xml"/><Relationship Id="rId51" Type="http://schemas.openxmlformats.org/officeDocument/2006/relationships/tags" Target="../tags/tag171.xml"/><Relationship Id="rId72" Type="http://schemas.openxmlformats.org/officeDocument/2006/relationships/tags" Target="../tags/tag192.xml"/><Relationship Id="rId80" Type="http://schemas.openxmlformats.org/officeDocument/2006/relationships/tags" Target="../tags/tag200.xml"/><Relationship Id="rId85" Type="http://schemas.openxmlformats.org/officeDocument/2006/relationships/tags" Target="../tags/tag205.xml"/><Relationship Id="rId93" Type="http://schemas.openxmlformats.org/officeDocument/2006/relationships/tags" Target="../tags/tag213.xml"/><Relationship Id="rId98" Type="http://schemas.openxmlformats.org/officeDocument/2006/relationships/tags" Target="../tags/tag218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Relationship Id="rId46" Type="http://schemas.openxmlformats.org/officeDocument/2006/relationships/tags" Target="../tags/tag166.xml"/><Relationship Id="rId59" Type="http://schemas.openxmlformats.org/officeDocument/2006/relationships/tags" Target="../tags/tag179.xml"/><Relationship Id="rId67" Type="http://schemas.openxmlformats.org/officeDocument/2006/relationships/tags" Target="../tags/tag187.xml"/><Relationship Id="rId103" Type="http://schemas.openxmlformats.org/officeDocument/2006/relationships/tags" Target="../tags/tag223.xml"/><Relationship Id="rId108" Type="http://schemas.openxmlformats.org/officeDocument/2006/relationships/tags" Target="../tags/tag228.xml"/><Relationship Id="rId20" Type="http://schemas.openxmlformats.org/officeDocument/2006/relationships/tags" Target="../tags/tag140.xml"/><Relationship Id="rId41" Type="http://schemas.openxmlformats.org/officeDocument/2006/relationships/tags" Target="../tags/tag161.xml"/><Relationship Id="rId54" Type="http://schemas.openxmlformats.org/officeDocument/2006/relationships/tags" Target="../tags/tag174.xml"/><Relationship Id="rId62" Type="http://schemas.openxmlformats.org/officeDocument/2006/relationships/tags" Target="../tags/tag182.xml"/><Relationship Id="rId70" Type="http://schemas.openxmlformats.org/officeDocument/2006/relationships/tags" Target="../tags/tag190.xml"/><Relationship Id="rId75" Type="http://schemas.openxmlformats.org/officeDocument/2006/relationships/tags" Target="../tags/tag195.xml"/><Relationship Id="rId83" Type="http://schemas.openxmlformats.org/officeDocument/2006/relationships/tags" Target="../tags/tag203.xml"/><Relationship Id="rId88" Type="http://schemas.openxmlformats.org/officeDocument/2006/relationships/tags" Target="../tags/tag208.xml"/><Relationship Id="rId91" Type="http://schemas.openxmlformats.org/officeDocument/2006/relationships/tags" Target="../tags/tag211.xml"/><Relationship Id="rId96" Type="http://schemas.openxmlformats.org/officeDocument/2006/relationships/tags" Target="../tags/tag216.xml"/><Relationship Id="rId111" Type="http://schemas.openxmlformats.org/officeDocument/2006/relationships/image" Target="../media/image6.emf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49" Type="http://schemas.openxmlformats.org/officeDocument/2006/relationships/tags" Target="../tags/tag169.xml"/><Relationship Id="rId57" Type="http://schemas.openxmlformats.org/officeDocument/2006/relationships/tags" Target="../tags/tag177.xml"/><Relationship Id="rId106" Type="http://schemas.openxmlformats.org/officeDocument/2006/relationships/tags" Target="../tags/tag226.xml"/><Relationship Id="rId10" Type="http://schemas.openxmlformats.org/officeDocument/2006/relationships/tags" Target="../tags/tag130.xml"/><Relationship Id="rId31" Type="http://schemas.openxmlformats.org/officeDocument/2006/relationships/tags" Target="../tags/tag151.xml"/><Relationship Id="rId44" Type="http://schemas.openxmlformats.org/officeDocument/2006/relationships/tags" Target="../tags/tag164.xml"/><Relationship Id="rId52" Type="http://schemas.openxmlformats.org/officeDocument/2006/relationships/tags" Target="../tags/tag172.xml"/><Relationship Id="rId60" Type="http://schemas.openxmlformats.org/officeDocument/2006/relationships/tags" Target="../tags/tag180.xml"/><Relationship Id="rId65" Type="http://schemas.openxmlformats.org/officeDocument/2006/relationships/tags" Target="../tags/tag185.xml"/><Relationship Id="rId73" Type="http://schemas.openxmlformats.org/officeDocument/2006/relationships/tags" Target="../tags/tag193.xml"/><Relationship Id="rId78" Type="http://schemas.openxmlformats.org/officeDocument/2006/relationships/tags" Target="../tags/tag198.xml"/><Relationship Id="rId81" Type="http://schemas.openxmlformats.org/officeDocument/2006/relationships/tags" Target="../tags/tag201.xml"/><Relationship Id="rId86" Type="http://schemas.openxmlformats.org/officeDocument/2006/relationships/tags" Target="../tags/tag206.xml"/><Relationship Id="rId94" Type="http://schemas.openxmlformats.org/officeDocument/2006/relationships/tags" Target="../tags/tag214.xml"/><Relationship Id="rId99" Type="http://schemas.openxmlformats.org/officeDocument/2006/relationships/tags" Target="../tags/tag219.xml"/><Relationship Id="rId101" Type="http://schemas.openxmlformats.org/officeDocument/2006/relationships/tags" Target="../tags/tag22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9" Type="http://schemas.openxmlformats.org/officeDocument/2006/relationships/tags" Target="../tags/tag159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154.xml"/><Relationship Id="rId50" Type="http://schemas.openxmlformats.org/officeDocument/2006/relationships/tags" Target="../tags/tag170.xml"/><Relationship Id="rId55" Type="http://schemas.openxmlformats.org/officeDocument/2006/relationships/tags" Target="../tags/tag175.xml"/><Relationship Id="rId76" Type="http://schemas.openxmlformats.org/officeDocument/2006/relationships/tags" Target="../tags/tag196.xml"/><Relationship Id="rId97" Type="http://schemas.openxmlformats.org/officeDocument/2006/relationships/tags" Target="../tags/tag217.xml"/><Relationship Id="rId104" Type="http://schemas.openxmlformats.org/officeDocument/2006/relationships/tags" Target="../tags/tag224.xml"/><Relationship Id="rId7" Type="http://schemas.openxmlformats.org/officeDocument/2006/relationships/tags" Target="../tags/tag127.xml"/><Relationship Id="rId71" Type="http://schemas.openxmlformats.org/officeDocument/2006/relationships/tags" Target="../tags/tag191.xml"/><Relationship Id="rId92" Type="http://schemas.openxmlformats.org/officeDocument/2006/relationships/tags" Target="../tags/tag2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3.3 Motion and Forces</a:t>
            </a:r>
          </a:p>
          <a:p>
            <a:r>
              <a:rPr lang="en-US" dirty="0" smtClean="0"/>
              <a:t>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58638" y="2795113"/>
            <a:ext cx="2324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  </a:t>
            </a:r>
            <a:r>
              <a:rPr lang="en-U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Net </a:t>
            </a:r>
            <a:r>
              <a:rPr lang="en-U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force: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Change </a:t>
            </a:r>
            <a:r>
              <a:rPr lang="en-U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in motion: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78969" y="1690688"/>
            <a:ext cx="3644900" cy="823962"/>
            <a:chOff x="1041400" y="1703338"/>
            <a:chExt cx="2971800" cy="5715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841500" y="1703338"/>
              <a:ext cx="8001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1" name="Line 7"/>
            <p:cNvCxnSpPr>
              <a:cxnSpLocks noChangeShapeType="1"/>
            </p:cNvCxnSpPr>
            <p:nvPr/>
          </p:nvCxnSpPr>
          <p:spPr bwMode="auto">
            <a:xfrm>
              <a:off x="1384300" y="1931938"/>
              <a:ext cx="342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8"/>
            <p:cNvCxnSpPr>
              <a:cxnSpLocks noChangeShapeType="1"/>
            </p:cNvCxnSpPr>
            <p:nvPr/>
          </p:nvCxnSpPr>
          <p:spPr bwMode="auto">
            <a:xfrm flipH="1">
              <a:off x="2755900" y="1931938"/>
              <a:ext cx="5715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1041400" y="1817638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 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3327400" y="1817638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8 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88102" y="1666401"/>
            <a:ext cx="2597150" cy="1143000"/>
            <a:chOff x="5238750" y="3086100"/>
            <a:chExt cx="1714500" cy="685800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153150" y="3086100"/>
              <a:ext cx="8001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5353050" y="30861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en-US" sz="1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28" name="Line 15"/>
            <p:cNvCxnSpPr>
              <a:cxnSpLocks noChangeShapeType="1"/>
            </p:cNvCxnSpPr>
            <p:nvPr/>
          </p:nvCxnSpPr>
          <p:spPr bwMode="auto">
            <a:xfrm>
              <a:off x="5695950" y="3200400"/>
              <a:ext cx="342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6"/>
            <p:cNvCxnSpPr>
              <a:cxnSpLocks noChangeShapeType="1"/>
            </p:cNvCxnSpPr>
            <p:nvPr/>
          </p:nvCxnSpPr>
          <p:spPr bwMode="auto">
            <a:xfrm>
              <a:off x="5581650" y="3429000"/>
              <a:ext cx="4572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5238750" y="33147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  <a:r>
                <a:rPr lang="en-US" sz="1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280675" y="2757576"/>
            <a:ext cx="2324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  </a:t>
            </a:r>
            <a:r>
              <a:rPr lang="en-U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Net </a:t>
            </a:r>
            <a:r>
              <a:rPr lang="en-U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force: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Change </a:t>
            </a:r>
            <a:r>
              <a:rPr lang="en-U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in motion: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468848" y="1692276"/>
            <a:ext cx="3404382" cy="936624"/>
            <a:chOff x="4838700" y="3127692"/>
            <a:chExt cx="2514600" cy="602615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638800" y="3127692"/>
              <a:ext cx="8001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4838700" y="3273107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15 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35" name="Line 35"/>
            <p:cNvCxnSpPr>
              <a:cxnSpLocks noChangeShapeType="1"/>
            </p:cNvCxnSpPr>
            <p:nvPr/>
          </p:nvCxnSpPr>
          <p:spPr bwMode="auto">
            <a:xfrm>
              <a:off x="5181600" y="3387407"/>
              <a:ext cx="34290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6896100" y="3273107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15 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37" name="Line 37"/>
            <p:cNvCxnSpPr>
              <a:cxnSpLocks noChangeShapeType="1"/>
            </p:cNvCxnSpPr>
            <p:nvPr/>
          </p:nvCxnSpPr>
          <p:spPr bwMode="auto">
            <a:xfrm flipH="1">
              <a:off x="6553200" y="3387407"/>
              <a:ext cx="34290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Rectangle 38"/>
          <p:cNvSpPr/>
          <p:nvPr/>
        </p:nvSpPr>
        <p:spPr>
          <a:xfrm>
            <a:off x="9276275" y="2829962"/>
            <a:ext cx="2324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  </a:t>
            </a:r>
            <a:r>
              <a:rPr lang="en-U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Net </a:t>
            </a:r>
            <a:r>
              <a:rPr lang="en-U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force: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Change </a:t>
            </a:r>
            <a:r>
              <a:rPr lang="en-U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in motion: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82738" y="4451021"/>
            <a:ext cx="5371309" cy="1401211"/>
            <a:chOff x="4781550" y="3086100"/>
            <a:chExt cx="2628900" cy="685800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581650" y="3086100"/>
              <a:ext cx="8001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41" name="Line 44"/>
            <p:cNvCxnSpPr>
              <a:cxnSpLocks noChangeShapeType="1"/>
            </p:cNvCxnSpPr>
            <p:nvPr/>
          </p:nvCxnSpPr>
          <p:spPr bwMode="auto">
            <a:xfrm flipH="1">
              <a:off x="5124450" y="3200400"/>
              <a:ext cx="342900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>
              <a:off x="4781550" y="3086100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10 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43" name="Line 47"/>
            <p:cNvCxnSpPr>
              <a:cxnSpLocks noChangeShapeType="1"/>
            </p:cNvCxnSpPr>
            <p:nvPr/>
          </p:nvCxnSpPr>
          <p:spPr bwMode="auto">
            <a:xfrm flipH="1">
              <a:off x="5124450" y="3429000"/>
              <a:ext cx="342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 Box 48"/>
            <p:cNvSpPr txBox="1">
              <a:spLocks noChangeArrowheads="1"/>
            </p:cNvSpPr>
            <p:nvPr/>
          </p:nvSpPr>
          <p:spPr bwMode="auto">
            <a:xfrm>
              <a:off x="4781550" y="33147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 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45" name="Line 51"/>
            <p:cNvCxnSpPr>
              <a:cxnSpLocks noChangeShapeType="1"/>
            </p:cNvCxnSpPr>
            <p:nvPr/>
          </p:nvCxnSpPr>
          <p:spPr bwMode="auto">
            <a:xfrm>
              <a:off x="6496050" y="3314700"/>
              <a:ext cx="342900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52"/>
            <p:cNvSpPr txBox="1">
              <a:spLocks noChangeArrowheads="1"/>
            </p:cNvSpPr>
            <p:nvPr/>
          </p:nvSpPr>
          <p:spPr bwMode="auto">
            <a:xfrm>
              <a:off x="6838950" y="3200400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20 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4679407" y="5693612"/>
            <a:ext cx="2324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  </a:t>
            </a:r>
            <a:r>
              <a:rPr lang="en-U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Net </a:t>
            </a:r>
            <a:r>
              <a:rPr lang="en-U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force: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Change </a:t>
            </a:r>
            <a:r>
              <a:rPr lang="en-U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in motion:</a:t>
            </a: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8" name="SMARTInkShape-Group266"/>
          <p:cNvGrpSpPr/>
          <p:nvPr/>
        </p:nvGrpSpPr>
        <p:grpSpPr>
          <a:xfrm>
            <a:off x="1262195" y="2457450"/>
            <a:ext cx="1709606" cy="409576"/>
            <a:chOff x="1262195" y="2457450"/>
            <a:chExt cx="1709606" cy="409576"/>
          </a:xfrm>
        </p:grpSpPr>
        <p:sp>
          <p:nvSpPr>
            <p:cNvPr id="210" name="SMARTInkShape-1275"/>
            <p:cNvSpPr/>
            <p:nvPr>
              <p:custDataLst>
                <p:tags r:id="rId61"/>
              </p:custDataLst>
            </p:nvPr>
          </p:nvSpPr>
          <p:spPr>
            <a:xfrm>
              <a:off x="2733675" y="2505075"/>
              <a:ext cx="238126" cy="284399"/>
            </a:xfrm>
            <a:custGeom>
              <a:avLst/>
              <a:gdLst/>
              <a:ahLst/>
              <a:cxnLst/>
              <a:rect l="0" t="0" r="0" b="0"/>
              <a:pathLst>
                <a:path w="238126" h="284399">
                  <a:moveTo>
                    <a:pt x="0" y="47625"/>
                  </a:moveTo>
                  <a:lnTo>
                    <a:pt x="0" y="47625"/>
                  </a:lnTo>
                  <a:lnTo>
                    <a:pt x="10113" y="52682"/>
                  </a:lnTo>
                  <a:lnTo>
                    <a:pt x="31435" y="78022"/>
                  </a:lnTo>
                  <a:lnTo>
                    <a:pt x="60215" y="124960"/>
                  </a:lnTo>
                  <a:lnTo>
                    <a:pt x="78942" y="171599"/>
                  </a:lnTo>
                  <a:lnTo>
                    <a:pt x="93048" y="201975"/>
                  </a:lnTo>
                  <a:lnTo>
                    <a:pt x="126253" y="244902"/>
                  </a:lnTo>
                  <a:lnTo>
                    <a:pt x="153742" y="275486"/>
                  </a:lnTo>
                  <a:lnTo>
                    <a:pt x="162874" y="281188"/>
                  </a:lnTo>
                  <a:lnTo>
                    <a:pt x="173966" y="284398"/>
                  </a:lnTo>
                  <a:lnTo>
                    <a:pt x="176302" y="281674"/>
                  </a:lnTo>
                  <a:lnTo>
                    <a:pt x="187111" y="242419"/>
                  </a:lnTo>
                  <a:lnTo>
                    <a:pt x="189831" y="198364"/>
                  </a:lnTo>
                  <a:lnTo>
                    <a:pt x="193124" y="161433"/>
                  </a:lnTo>
                  <a:lnTo>
                    <a:pt x="197980" y="123679"/>
                  </a:lnTo>
                  <a:lnTo>
                    <a:pt x="201233" y="98360"/>
                  </a:lnTo>
                  <a:lnTo>
                    <a:pt x="217746" y="53257"/>
                  </a:lnTo>
                  <a:lnTo>
                    <a:pt x="225384" y="30244"/>
                  </a:lnTo>
                  <a:lnTo>
                    <a:pt x="228229" y="17675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276"/>
            <p:cNvSpPr/>
            <p:nvPr>
              <p:custDataLst>
                <p:tags r:id="rId62"/>
              </p:custDataLst>
            </p:nvPr>
          </p:nvSpPr>
          <p:spPr>
            <a:xfrm>
              <a:off x="2724150" y="2495550"/>
              <a:ext cx="38101" cy="276226"/>
            </a:xfrm>
            <a:custGeom>
              <a:avLst/>
              <a:gdLst/>
              <a:ahLst/>
              <a:cxnLst/>
              <a:rect l="0" t="0" r="0" b="0"/>
              <a:pathLst>
                <a:path w="38101" h="276226">
                  <a:moveTo>
                    <a:pt x="38100" y="0"/>
                  </a:moveTo>
                  <a:lnTo>
                    <a:pt x="38100" y="0"/>
                  </a:lnTo>
                  <a:lnTo>
                    <a:pt x="38100" y="40020"/>
                  </a:lnTo>
                  <a:lnTo>
                    <a:pt x="35278" y="67244"/>
                  </a:lnTo>
                  <a:lnTo>
                    <a:pt x="29899" y="109944"/>
                  </a:lnTo>
                  <a:lnTo>
                    <a:pt x="23911" y="146641"/>
                  </a:lnTo>
                  <a:lnTo>
                    <a:pt x="15434" y="184325"/>
                  </a:lnTo>
                  <a:lnTo>
                    <a:pt x="11276" y="222302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277"/>
            <p:cNvSpPr/>
            <p:nvPr>
              <p:custDataLst>
                <p:tags r:id="rId63"/>
              </p:custDataLst>
            </p:nvPr>
          </p:nvSpPr>
          <p:spPr>
            <a:xfrm>
              <a:off x="2486625" y="2457450"/>
              <a:ext cx="18451" cy="409576"/>
            </a:xfrm>
            <a:custGeom>
              <a:avLst/>
              <a:gdLst/>
              <a:ahLst/>
              <a:cxnLst/>
              <a:rect l="0" t="0" r="0" b="0"/>
              <a:pathLst>
                <a:path w="18451" h="409576">
                  <a:moveTo>
                    <a:pt x="18450" y="0"/>
                  </a:moveTo>
                  <a:lnTo>
                    <a:pt x="18450" y="0"/>
                  </a:lnTo>
                  <a:lnTo>
                    <a:pt x="13394" y="10113"/>
                  </a:lnTo>
                  <a:lnTo>
                    <a:pt x="15295" y="53189"/>
                  </a:lnTo>
                  <a:lnTo>
                    <a:pt x="13319" y="97290"/>
                  </a:lnTo>
                  <a:lnTo>
                    <a:pt x="14108" y="133954"/>
                  </a:lnTo>
                  <a:lnTo>
                    <a:pt x="10461" y="174451"/>
                  </a:lnTo>
                  <a:lnTo>
                    <a:pt x="9380" y="219964"/>
                  </a:lnTo>
                  <a:lnTo>
                    <a:pt x="6238" y="266964"/>
                  </a:lnTo>
                  <a:lnTo>
                    <a:pt x="1426" y="311581"/>
                  </a:lnTo>
                  <a:lnTo>
                    <a:pt x="0" y="348790"/>
                  </a:lnTo>
                  <a:lnTo>
                    <a:pt x="8925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278"/>
            <p:cNvSpPr/>
            <p:nvPr>
              <p:custDataLst>
                <p:tags r:id="rId64"/>
              </p:custDataLst>
            </p:nvPr>
          </p:nvSpPr>
          <p:spPr>
            <a:xfrm>
              <a:off x="2278769" y="2495550"/>
              <a:ext cx="216782" cy="188524"/>
            </a:xfrm>
            <a:custGeom>
              <a:avLst/>
              <a:gdLst/>
              <a:ahLst/>
              <a:cxnLst/>
              <a:rect l="0" t="0" r="0" b="0"/>
              <a:pathLst>
                <a:path w="216782" h="188524">
                  <a:moveTo>
                    <a:pt x="64381" y="0"/>
                  </a:moveTo>
                  <a:lnTo>
                    <a:pt x="64381" y="0"/>
                  </a:lnTo>
                  <a:lnTo>
                    <a:pt x="59325" y="0"/>
                  </a:lnTo>
                  <a:lnTo>
                    <a:pt x="57835" y="2117"/>
                  </a:lnTo>
                  <a:lnTo>
                    <a:pt x="55248" y="21459"/>
                  </a:lnTo>
                  <a:lnTo>
                    <a:pt x="54972" y="36580"/>
                  </a:lnTo>
                  <a:lnTo>
                    <a:pt x="36971" y="81971"/>
                  </a:lnTo>
                  <a:lnTo>
                    <a:pt x="13538" y="124585"/>
                  </a:lnTo>
                  <a:lnTo>
                    <a:pt x="0" y="161437"/>
                  </a:lnTo>
                  <a:lnTo>
                    <a:pt x="294" y="165833"/>
                  </a:lnTo>
                  <a:lnTo>
                    <a:pt x="3442" y="173540"/>
                  </a:lnTo>
                  <a:lnTo>
                    <a:pt x="16836" y="180492"/>
                  </a:lnTo>
                  <a:lnTo>
                    <a:pt x="49815" y="188523"/>
                  </a:lnTo>
                  <a:lnTo>
                    <a:pt x="93546" y="182701"/>
                  </a:lnTo>
                  <a:lnTo>
                    <a:pt x="139600" y="174656"/>
                  </a:lnTo>
                  <a:lnTo>
                    <a:pt x="216781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279"/>
            <p:cNvSpPr/>
            <p:nvPr>
              <p:custDataLst>
                <p:tags r:id="rId65"/>
              </p:custDataLst>
            </p:nvPr>
          </p:nvSpPr>
          <p:spPr>
            <a:xfrm>
              <a:off x="2105025" y="263842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5645" y="1821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280"/>
            <p:cNvSpPr/>
            <p:nvPr>
              <p:custDataLst>
                <p:tags r:id="rId66"/>
              </p:custDataLst>
            </p:nvPr>
          </p:nvSpPr>
          <p:spPr>
            <a:xfrm>
              <a:off x="1704975" y="2581275"/>
              <a:ext cx="228601" cy="193653"/>
            </a:xfrm>
            <a:custGeom>
              <a:avLst/>
              <a:gdLst/>
              <a:ahLst/>
              <a:cxnLst/>
              <a:rect l="0" t="0" r="0" b="0"/>
              <a:pathLst>
                <a:path w="228601" h="193653">
                  <a:moveTo>
                    <a:pt x="0" y="0"/>
                  </a:moveTo>
                  <a:lnTo>
                    <a:pt x="0" y="0"/>
                  </a:lnTo>
                  <a:lnTo>
                    <a:pt x="39010" y="41832"/>
                  </a:lnTo>
                  <a:lnTo>
                    <a:pt x="68736" y="87050"/>
                  </a:lnTo>
                  <a:lnTo>
                    <a:pt x="104210" y="134256"/>
                  </a:lnTo>
                  <a:lnTo>
                    <a:pt x="123658" y="156549"/>
                  </a:lnTo>
                  <a:lnTo>
                    <a:pt x="166627" y="188042"/>
                  </a:lnTo>
                  <a:lnTo>
                    <a:pt x="171410" y="192036"/>
                  </a:lnTo>
                  <a:lnTo>
                    <a:pt x="175656" y="193641"/>
                  </a:lnTo>
                  <a:lnTo>
                    <a:pt x="179546" y="193652"/>
                  </a:lnTo>
                  <a:lnTo>
                    <a:pt x="183197" y="192602"/>
                  </a:lnTo>
                  <a:lnTo>
                    <a:pt x="190077" y="180145"/>
                  </a:lnTo>
                  <a:lnTo>
                    <a:pt x="203116" y="132598"/>
                  </a:lnTo>
                  <a:lnTo>
                    <a:pt x="209338" y="85341"/>
                  </a:lnTo>
                  <a:lnTo>
                    <a:pt x="216778" y="45630"/>
                  </a:lnTo>
                  <a:lnTo>
                    <a:pt x="2286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281"/>
            <p:cNvSpPr/>
            <p:nvPr>
              <p:custDataLst>
                <p:tags r:id="rId67"/>
              </p:custDataLst>
            </p:nvPr>
          </p:nvSpPr>
          <p:spPr>
            <a:xfrm>
              <a:off x="1666875" y="2543175"/>
              <a:ext cx="47626" cy="228601"/>
            </a:xfrm>
            <a:custGeom>
              <a:avLst/>
              <a:gdLst/>
              <a:ahLst/>
              <a:cxnLst/>
              <a:rect l="0" t="0" r="0" b="0"/>
              <a:pathLst>
                <a:path w="47626" h="228601">
                  <a:moveTo>
                    <a:pt x="47625" y="0"/>
                  </a:moveTo>
                  <a:lnTo>
                    <a:pt x="47625" y="0"/>
                  </a:lnTo>
                  <a:lnTo>
                    <a:pt x="42569" y="36628"/>
                  </a:lnTo>
                  <a:lnTo>
                    <a:pt x="31378" y="76968"/>
                  </a:lnTo>
                  <a:lnTo>
                    <a:pt x="21799" y="121782"/>
                  </a:lnTo>
                  <a:lnTo>
                    <a:pt x="14537" y="161522"/>
                  </a:lnTo>
                  <a:lnTo>
                    <a:pt x="4909" y="20578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282"/>
            <p:cNvSpPr/>
            <p:nvPr>
              <p:custDataLst>
                <p:tags r:id="rId68"/>
              </p:custDataLst>
            </p:nvPr>
          </p:nvSpPr>
          <p:spPr>
            <a:xfrm>
              <a:off x="1262195" y="2479709"/>
              <a:ext cx="207627" cy="337300"/>
            </a:xfrm>
            <a:custGeom>
              <a:avLst/>
              <a:gdLst/>
              <a:ahLst/>
              <a:cxnLst/>
              <a:rect l="0" t="0" r="0" b="0"/>
              <a:pathLst>
                <a:path w="207627" h="337300">
                  <a:moveTo>
                    <a:pt x="157030" y="53941"/>
                  </a:moveTo>
                  <a:lnTo>
                    <a:pt x="157030" y="53941"/>
                  </a:lnTo>
                  <a:lnTo>
                    <a:pt x="162086" y="53941"/>
                  </a:lnTo>
                  <a:lnTo>
                    <a:pt x="167391" y="48297"/>
                  </a:lnTo>
                  <a:lnTo>
                    <a:pt x="182856" y="25707"/>
                  </a:lnTo>
                  <a:lnTo>
                    <a:pt x="183772" y="22418"/>
                  </a:lnTo>
                  <a:lnTo>
                    <a:pt x="179146" y="13120"/>
                  </a:lnTo>
                  <a:lnTo>
                    <a:pt x="174949" y="7677"/>
                  </a:lnTo>
                  <a:lnTo>
                    <a:pt x="158997" y="1629"/>
                  </a:lnTo>
                  <a:lnTo>
                    <a:pt x="138854" y="0"/>
                  </a:lnTo>
                  <a:lnTo>
                    <a:pt x="97230" y="7577"/>
                  </a:lnTo>
                  <a:lnTo>
                    <a:pt x="53613" y="19265"/>
                  </a:lnTo>
                  <a:lnTo>
                    <a:pt x="39453" y="28299"/>
                  </a:lnTo>
                  <a:lnTo>
                    <a:pt x="6119" y="65107"/>
                  </a:lnTo>
                  <a:lnTo>
                    <a:pt x="0" y="83245"/>
                  </a:lnTo>
                  <a:lnTo>
                    <a:pt x="485" y="91469"/>
                  </a:lnTo>
                  <a:lnTo>
                    <a:pt x="6668" y="106251"/>
                  </a:lnTo>
                  <a:lnTo>
                    <a:pt x="16993" y="121416"/>
                  </a:lnTo>
                  <a:lnTo>
                    <a:pt x="45172" y="142568"/>
                  </a:lnTo>
                  <a:lnTo>
                    <a:pt x="90677" y="166493"/>
                  </a:lnTo>
                  <a:lnTo>
                    <a:pt x="138022" y="189465"/>
                  </a:lnTo>
                  <a:lnTo>
                    <a:pt x="184772" y="225582"/>
                  </a:lnTo>
                  <a:lnTo>
                    <a:pt x="201586" y="244498"/>
                  </a:lnTo>
                  <a:lnTo>
                    <a:pt x="205784" y="250829"/>
                  </a:lnTo>
                  <a:lnTo>
                    <a:pt x="207626" y="269152"/>
                  </a:lnTo>
                  <a:lnTo>
                    <a:pt x="204917" y="288232"/>
                  </a:lnTo>
                  <a:lnTo>
                    <a:pt x="200185" y="300240"/>
                  </a:lnTo>
                  <a:lnTo>
                    <a:pt x="186515" y="318006"/>
                  </a:lnTo>
                  <a:lnTo>
                    <a:pt x="169059" y="331620"/>
                  </a:lnTo>
                  <a:lnTo>
                    <a:pt x="140368" y="337299"/>
                  </a:lnTo>
                  <a:lnTo>
                    <a:pt x="110113" y="333926"/>
                  </a:lnTo>
                  <a:lnTo>
                    <a:pt x="103527" y="330556"/>
                  </a:lnTo>
                  <a:lnTo>
                    <a:pt x="99136" y="326193"/>
                  </a:lnTo>
                  <a:lnTo>
                    <a:pt x="96209" y="321167"/>
                  </a:lnTo>
                  <a:lnTo>
                    <a:pt x="97146" y="283755"/>
                  </a:lnTo>
                  <a:lnTo>
                    <a:pt x="104126" y="247623"/>
                  </a:lnTo>
                  <a:lnTo>
                    <a:pt x="123010" y="206696"/>
                  </a:lnTo>
                  <a:lnTo>
                    <a:pt x="143686" y="160668"/>
                  </a:lnTo>
                  <a:lnTo>
                    <a:pt x="159896" y="133894"/>
                  </a:lnTo>
                  <a:lnTo>
                    <a:pt x="168182" y="126517"/>
                  </a:lnTo>
                  <a:lnTo>
                    <a:pt x="195130" y="111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SMARTInkShape-1283"/>
          <p:cNvSpPr/>
          <p:nvPr>
            <p:custDataLst>
              <p:tags r:id="rId1"/>
            </p:custDataLst>
          </p:nvPr>
        </p:nvSpPr>
        <p:spPr>
          <a:xfrm>
            <a:off x="1990725" y="2686442"/>
            <a:ext cx="116542" cy="18659"/>
          </a:xfrm>
          <a:custGeom>
            <a:avLst/>
            <a:gdLst/>
            <a:ahLst/>
            <a:cxnLst/>
            <a:rect l="0" t="0" r="0" b="0"/>
            <a:pathLst>
              <a:path w="116542" h="18659">
                <a:moveTo>
                  <a:pt x="0" y="9133"/>
                </a:moveTo>
                <a:lnTo>
                  <a:pt x="0" y="9133"/>
                </a:lnTo>
                <a:lnTo>
                  <a:pt x="40980" y="9133"/>
                </a:lnTo>
                <a:lnTo>
                  <a:pt x="86104" y="1594"/>
                </a:lnTo>
                <a:lnTo>
                  <a:pt x="113787" y="0"/>
                </a:lnTo>
                <a:lnTo>
                  <a:pt x="116075" y="928"/>
                </a:lnTo>
                <a:lnTo>
                  <a:pt x="116541" y="2604"/>
                </a:lnTo>
                <a:lnTo>
                  <a:pt x="115794" y="4781"/>
                </a:lnTo>
                <a:lnTo>
                  <a:pt x="104630" y="12900"/>
                </a:lnTo>
                <a:lnTo>
                  <a:pt x="47625" y="18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SMARTInkShape-Group268"/>
          <p:cNvGrpSpPr/>
          <p:nvPr/>
        </p:nvGrpSpPr>
        <p:grpSpPr>
          <a:xfrm>
            <a:off x="2491609" y="2895600"/>
            <a:ext cx="708792" cy="408450"/>
            <a:chOff x="2491609" y="2895600"/>
            <a:chExt cx="708792" cy="408450"/>
          </a:xfrm>
        </p:grpSpPr>
        <p:sp>
          <p:nvSpPr>
            <p:cNvPr id="220" name="SMARTInkShape-1284"/>
            <p:cNvSpPr/>
            <p:nvPr>
              <p:custDataLst>
                <p:tags r:id="rId57"/>
              </p:custDataLst>
            </p:nvPr>
          </p:nvSpPr>
          <p:spPr>
            <a:xfrm>
              <a:off x="2962275" y="3028950"/>
              <a:ext cx="238126" cy="275100"/>
            </a:xfrm>
            <a:custGeom>
              <a:avLst/>
              <a:gdLst/>
              <a:ahLst/>
              <a:cxnLst/>
              <a:rect l="0" t="0" r="0" b="0"/>
              <a:pathLst>
                <a:path w="238126" h="275100">
                  <a:moveTo>
                    <a:pt x="0" y="0"/>
                  </a:moveTo>
                  <a:lnTo>
                    <a:pt x="0" y="0"/>
                  </a:lnTo>
                  <a:lnTo>
                    <a:pt x="6546" y="15209"/>
                  </a:lnTo>
                  <a:lnTo>
                    <a:pt x="8201" y="26515"/>
                  </a:lnTo>
                  <a:lnTo>
                    <a:pt x="31018" y="67287"/>
                  </a:lnTo>
                  <a:lnTo>
                    <a:pt x="50583" y="107896"/>
                  </a:lnTo>
                  <a:lnTo>
                    <a:pt x="69786" y="143094"/>
                  </a:lnTo>
                  <a:lnTo>
                    <a:pt x="88881" y="182921"/>
                  </a:lnTo>
                  <a:lnTo>
                    <a:pt x="120648" y="224009"/>
                  </a:lnTo>
                  <a:lnTo>
                    <a:pt x="147683" y="256988"/>
                  </a:lnTo>
                  <a:lnTo>
                    <a:pt x="163003" y="267676"/>
                  </a:lnTo>
                  <a:lnTo>
                    <a:pt x="187264" y="274536"/>
                  </a:lnTo>
                  <a:lnTo>
                    <a:pt x="191518" y="275099"/>
                  </a:lnTo>
                  <a:lnTo>
                    <a:pt x="199066" y="272902"/>
                  </a:lnTo>
                  <a:lnTo>
                    <a:pt x="202561" y="270835"/>
                  </a:lnTo>
                  <a:lnTo>
                    <a:pt x="204890" y="266281"/>
                  </a:lnTo>
                  <a:lnTo>
                    <a:pt x="210199" y="221573"/>
                  </a:lnTo>
                  <a:lnTo>
                    <a:pt x="215975" y="179246"/>
                  </a:lnTo>
                  <a:lnTo>
                    <a:pt x="219215" y="142010"/>
                  </a:lnTo>
                  <a:lnTo>
                    <a:pt x="223723" y="109682"/>
                  </a:lnTo>
                  <a:lnTo>
                    <a:pt x="227155" y="65895"/>
                  </a:lnTo>
                  <a:lnTo>
                    <a:pt x="229373" y="23952"/>
                  </a:lnTo>
                  <a:lnTo>
                    <a:pt x="231232" y="19143"/>
                  </a:lnTo>
                  <a:lnTo>
                    <a:pt x="235062" y="12741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285"/>
            <p:cNvSpPr/>
            <p:nvPr>
              <p:custDataLst>
                <p:tags r:id="rId58"/>
              </p:custDataLst>
            </p:nvPr>
          </p:nvSpPr>
          <p:spPr>
            <a:xfrm>
              <a:off x="2952750" y="2952750"/>
              <a:ext cx="28576" cy="323851"/>
            </a:xfrm>
            <a:custGeom>
              <a:avLst/>
              <a:gdLst/>
              <a:ahLst/>
              <a:cxnLst/>
              <a:rect l="0" t="0" r="0" b="0"/>
              <a:pathLst>
                <a:path w="28576" h="323851">
                  <a:moveTo>
                    <a:pt x="28575" y="0"/>
                  </a:moveTo>
                  <a:lnTo>
                    <a:pt x="28575" y="0"/>
                  </a:lnTo>
                  <a:lnTo>
                    <a:pt x="28575" y="38125"/>
                  </a:lnTo>
                  <a:lnTo>
                    <a:pt x="28575" y="83848"/>
                  </a:lnTo>
                  <a:lnTo>
                    <a:pt x="23519" y="128913"/>
                  </a:lnTo>
                  <a:lnTo>
                    <a:pt x="18214" y="164186"/>
                  </a:lnTo>
                  <a:lnTo>
                    <a:pt x="9277" y="211279"/>
                  </a:lnTo>
                  <a:lnTo>
                    <a:pt x="2749" y="248162"/>
                  </a:lnTo>
                  <a:lnTo>
                    <a:pt x="543" y="29349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286"/>
            <p:cNvSpPr/>
            <p:nvPr>
              <p:custDataLst>
                <p:tags r:id="rId59"/>
              </p:custDataLst>
            </p:nvPr>
          </p:nvSpPr>
          <p:spPr>
            <a:xfrm>
              <a:off x="2695575" y="2895600"/>
              <a:ext cx="28569" cy="381001"/>
            </a:xfrm>
            <a:custGeom>
              <a:avLst/>
              <a:gdLst/>
              <a:ahLst/>
              <a:cxnLst/>
              <a:rect l="0" t="0" r="0" b="0"/>
              <a:pathLst>
                <a:path w="28569" h="381001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5596" y="1058"/>
                  </a:lnTo>
                  <a:lnTo>
                    <a:pt x="26589" y="2822"/>
                  </a:lnTo>
                  <a:lnTo>
                    <a:pt x="27692" y="10779"/>
                  </a:lnTo>
                  <a:lnTo>
                    <a:pt x="28401" y="53203"/>
                  </a:lnTo>
                  <a:lnTo>
                    <a:pt x="28523" y="94081"/>
                  </a:lnTo>
                  <a:lnTo>
                    <a:pt x="28560" y="141470"/>
                  </a:lnTo>
                  <a:lnTo>
                    <a:pt x="28568" y="178234"/>
                  </a:lnTo>
                  <a:lnTo>
                    <a:pt x="27515" y="221673"/>
                  </a:lnTo>
                  <a:lnTo>
                    <a:pt x="21036" y="268154"/>
                  </a:lnTo>
                  <a:lnTo>
                    <a:pt x="16816" y="308053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287"/>
            <p:cNvSpPr/>
            <p:nvPr>
              <p:custDataLst>
                <p:tags r:id="rId60"/>
              </p:custDataLst>
            </p:nvPr>
          </p:nvSpPr>
          <p:spPr>
            <a:xfrm>
              <a:off x="2491609" y="2933700"/>
              <a:ext cx="289692" cy="209107"/>
            </a:xfrm>
            <a:custGeom>
              <a:avLst/>
              <a:gdLst/>
              <a:ahLst/>
              <a:cxnLst/>
              <a:rect l="0" t="0" r="0" b="0"/>
              <a:pathLst>
                <a:path w="289692" h="209107">
                  <a:moveTo>
                    <a:pt x="165866" y="0"/>
                  </a:moveTo>
                  <a:lnTo>
                    <a:pt x="165866" y="0"/>
                  </a:lnTo>
                  <a:lnTo>
                    <a:pt x="160810" y="0"/>
                  </a:lnTo>
                  <a:lnTo>
                    <a:pt x="155505" y="2822"/>
                  </a:lnTo>
                  <a:lnTo>
                    <a:pt x="137212" y="19246"/>
                  </a:lnTo>
                  <a:lnTo>
                    <a:pt x="131964" y="27251"/>
                  </a:lnTo>
                  <a:lnTo>
                    <a:pt x="126457" y="37512"/>
                  </a:lnTo>
                  <a:lnTo>
                    <a:pt x="99873" y="75770"/>
                  </a:lnTo>
                  <a:lnTo>
                    <a:pt x="61151" y="122951"/>
                  </a:lnTo>
                  <a:lnTo>
                    <a:pt x="16644" y="168224"/>
                  </a:lnTo>
                  <a:lnTo>
                    <a:pt x="9587" y="178130"/>
                  </a:lnTo>
                  <a:lnTo>
                    <a:pt x="0" y="198170"/>
                  </a:lnTo>
                  <a:lnTo>
                    <a:pt x="255" y="201963"/>
                  </a:lnTo>
                  <a:lnTo>
                    <a:pt x="2542" y="204492"/>
                  </a:lnTo>
                  <a:lnTo>
                    <a:pt x="6183" y="206178"/>
                  </a:lnTo>
                  <a:lnTo>
                    <a:pt x="51130" y="209106"/>
                  </a:lnTo>
                  <a:lnTo>
                    <a:pt x="88478" y="206596"/>
                  </a:lnTo>
                  <a:lnTo>
                    <a:pt x="121947" y="201887"/>
                  </a:lnTo>
                  <a:lnTo>
                    <a:pt x="157988" y="196267"/>
                  </a:lnTo>
                  <a:lnTo>
                    <a:pt x="203866" y="192208"/>
                  </a:lnTo>
                  <a:lnTo>
                    <a:pt x="249690" y="184291"/>
                  </a:lnTo>
                  <a:lnTo>
                    <a:pt x="289691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269"/>
          <p:cNvGrpSpPr/>
          <p:nvPr/>
        </p:nvGrpSpPr>
        <p:grpSpPr>
          <a:xfrm>
            <a:off x="2983087" y="3400425"/>
            <a:ext cx="865014" cy="834753"/>
            <a:chOff x="2983087" y="3400425"/>
            <a:chExt cx="865014" cy="834753"/>
          </a:xfrm>
        </p:grpSpPr>
        <p:sp>
          <p:nvSpPr>
            <p:cNvPr id="225" name="SMARTInkShape-1288"/>
            <p:cNvSpPr/>
            <p:nvPr>
              <p:custDataLst>
                <p:tags r:id="rId50"/>
              </p:custDataLst>
            </p:nvPr>
          </p:nvSpPr>
          <p:spPr>
            <a:xfrm>
              <a:off x="3552825" y="3762375"/>
              <a:ext cx="295276" cy="47626"/>
            </a:xfrm>
            <a:custGeom>
              <a:avLst/>
              <a:gdLst/>
              <a:ahLst/>
              <a:cxnLst/>
              <a:rect l="0" t="0" r="0" b="0"/>
              <a:pathLst>
                <a:path w="29527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8467" y="37264"/>
                  </a:lnTo>
                  <a:lnTo>
                    <a:pt x="48740" y="22115"/>
                  </a:lnTo>
                  <a:lnTo>
                    <a:pt x="91590" y="12326"/>
                  </a:lnTo>
                  <a:lnTo>
                    <a:pt x="132266" y="7532"/>
                  </a:lnTo>
                  <a:lnTo>
                    <a:pt x="171128" y="2232"/>
                  </a:lnTo>
                  <a:lnTo>
                    <a:pt x="212277" y="662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289"/>
            <p:cNvSpPr/>
            <p:nvPr>
              <p:custDataLst>
                <p:tags r:id="rId51"/>
              </p:custDataLst>
            </p:nvPr>
          </p:nvSpPr>
          <p:spPr>
            <a:xfrm>
              <a:off x="3639433" y="3705225"/>
              <a:ext cx="208668" cy="336351"/>
            </a:xfrm>
            <a:custGeom>
              <a:avLst/>
              <a:gdLst/>
              <a:ahLst/>
              <a:cxnLst/>
              <a:rect l="0" t="0" r="0" b="0"/>
              <a:pathLst>
                <a:path w="208668" h="336351">
                  <a:moveTo>
                    <a:pt x="8642" y="0"/>
                  </a:moveTo>
                  <a:lnTo>
                    <a:pt x="8642" y="0"/>
                  </a:lnTo>
                  <a:lnTo>
                    <a:pt x="2096" y="25988"/>
                  </a:lnTo>
                  <a:lnTo>
                    <a:pt x="0" y="68378"/>
                  </a:lnTo>
                  <a:lnTo>
                    <a:pt x="2114" y="115577"/>
                  </a:lnTo>
                  <a:lnTo>
                    <a:pt x="6708" y="152778"/>
                  </a:lnTo>
                  <a:lnTo>
                    <a:pt x="8069" y="199079"/>
                  </a:lnTo>
                  <a:lnTo>
                    <a:pt x="9446" y="236646"/>
                  </a:lnTo>
                  <a:lnTo>
                    <a:pt x="16171" y="283313"/>
                  </a:lnTo>
                  <a:lnTo>
                    <a:pt x="21866" y="299836"/>
                  </a:lnTo>
                  <a:lnTo>
                    <a:pt x="41135" y="320145"/>
                  </a:lnTo>
                  <a:lnTo>
                    <a:pt x="72009" y="334511"/>
                  </a:lnTo>
                  <a:lnTo>
                    <a:pt x="90075" y="336350"/>
                  </a:lnTo>
                  <a:lnTo>
                    <a:pt x="123434" y="331434"/>
                  </a:lnTo>
                  <a:lnTo>
                    <a:pt x="20866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290"/>
            <p:cNvSpPr/>
            <p:nvPr>
              <p:custDataLst>
                <p:tags r:id="rId52"/>
              </p:custDataLst>
            </p:nvPr>
          </p:nvSpPr>
          <p:spPr>
            <a:xfrm>
              <a:off x="3476625" y="3676650"/>
              <a:ext cx="159060" cy="558528"/>
            </a:xfrm>
            <a:custGeom>
              <a:avLst/>
              <a:gdLst/>
              <a:ahLst/>
              <a:cxnLst/>
              <a:rect l="0" t="0" r="0" b="0"/>
              <a:pathLst>
                <a:path w="159060" h="558528">
                  <a:moveTo>
                    <a:pt x="47625" y="0"/>
                  </a:moveTo>
                  <a:lnTo>
                    <a:pt x="47625" y="0"/>
                  </a:lnTo>
                  <a:lnTo>
                    <a:pt x="47625" y="42616"/>
                  </a:lnTo>
                  <a:lnTo>
                    <a:pt x="47625" y="75738"/>
                  </a:lnTo>
                  <a:lnTo>
                    <a:pt x="47625" y="114095"/>
                  </a:lnTo>
                  <a:lnTo>
                    <a:pt x="47625" y="152309"/>
                  </a:lnTo>
                  <a:lnTo>
                    <a:pt x="44803" y="190459"/>
                  </a:lnTo>
                  <a:lnTo>
                    <a:pt x="40020" y="229640"/>
                  </a:lnTo>
                  <a:lnTo>
                    <a:pt x="34368" y="271749"/>
                  </a:lnTo>
                  <a:lnTo>
                    <a:pt x="31150" y="312336"/>
                  </a:lnTo>
                  <a:lnTo>
                    <a:pt x="29719" y="350482"/>
                  </a:lnTo>
                  <a:lnTo>
                    <a:pt x="29083" y="385076"/>
                  </a:lnTo>
                  <a:lnTo>
                    <a:pt x="28801" y="418089"/>
                  </a:lnTo>
                  <a:lnTo>
                    <a:pt x="28676" y="451459"/>
                  </a:lnTo>
                  <a:lnTo>
                    <a:pt x="28620" y="487457"/>
                  </a:lnTo>
                  <a:lnTo>
                    <a:pt x="38701" y="528254"/>
                  </a:lnTo>
                  <a:lnTo>
                    <a:pt x="50037" y="550337"/>
                  </a:lnTo>
                  <a:lnTo>
                    <a:pt x="56642" y="554217"/>
                  </a:lnTo>
                  <a:lnTo>
                    <a:pt x="75268" y="558527"/>
                  </a:lnTo>
                  <a:lnTo>
                    <a:pt x="94836" y="554798"/>
                  </a:lnTo>
                  <a:lnTo>
                    <a:pt x="104499" y="550840"/>
                  </a:lnTo>
                  <a:lnTo>
                    <a:pt x="118058" y="537976"/>
                  </a:lnTo>
                  <a:lnTo>
                    <a:pt x="138941" y="500136"/>
                  </a:lnTo>
                  <a:lnTo>
                    <a:pt x="152250" y="458469"/>
                  </a:lnTo>
                  <a:lnTo>
                    <a:pt x="159059" y="426179"/>
                  </a:lnTo>
                  <a:lnTo>
                    <a:pt x="158254" y="389800"/>
                  </a:lnTo>
                  <a:lnTo>
                    <a:pt x="151312" y="352210"/>
                  </a:lnTo>
                  <a:lnTo>
                    <a:pt x="139485" y="306639"/>
                  </a:lnTo>
                  <a:lnTo>
                    <a:pt x="125055" y="276770"/>
                  </a:lnTo>
                  <a:lnTo>
                    <a:pt x="88729" y="240581"/>
                  </a:lnTo>
                  <a:lnTo>
                    <a:pt x="73302" y="233925"/>
                  </a:lnTo>
                  <a:lnTo>
                    <a:pt x="47641" y="22965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291"/>
            <p:cNvSpPr/>
            <p:nvPr>
              <p:custDataLst>
                <p:tags r:id="rId53"/>
              </p:custDataLst>
            </p:nvPr>
          </p:nvSpPr>
          <p:spPr>
            <a:xfrm>
              <a:off x="3228975" y="3784257"/>
              <a:ext cx="174431" cy="254344"/>
            </a:xfrm>
            <a:custGeom>
              <a:avLst/>
              <a:gdLst/>
              <a:ahLst/>
              <a:cxnLst/>
              <a:rect l="0" t="0" r="0" b="0"/>
              <a:pathLst>
                <a:path w="174431" h="254344">
                  <a:moveTo>
                    <a:pt x="0" y="197193"/>
                  </a:moveTo>
                  <a:lnTo>
                    <a:pt x="0" y="197193"/>
                  </a:lnTo>
                  <a:lnTo>
                    <a:pt x="0" y="192137"/>
                  </a:lnTo>
                  <a:lnTo>
                    <a:pt x="5644" y="186832"/>
                  </a:lnTo>
                  <a:lnTo>
                    <a:pt x="47062" y="155361"/>
                  </a:lnTo>
                  <a:lnTo>
                    <a:pt x="88201" y="125312"/>
                  </a:lnTo>
                  <a:lnTo>
                    <a:pt x="130854" y="92569"/>
                  </a:lnTo>
                  <a:lnTo>
                    <a:pt x="168409" y="54331"/>
                  </a:lnTo>
                  <a:lnTo>
                    <a:pt x="172597" y="47977"/>
                  </a:lnTo>
                  <a:lnTo>
                    <a:pt x="174430" y="32450"/>
                  </a:lnTo>
                  <a:lnTo>
                    <a:pt x="173436" y="23864"/>
                  </a:lnTo>
                  <a:lnTo>
                    <a:pt x="170658" y="17082"/>
                  </a:lnTo>
                  <a:lnTo>
                    <a:pt x="161926" y="6724"/>
                  </a:lnTo>
                  <a:lnTo>
                    <a:pt x="148167" y="1415"/>
                  </a:lnTo>
                  <a:lnTo>
                    <a:pt x="140053" y="0"/>
                  </a:lnTo>
                  <a:lnTo>
                    <a:pt x="116926" y="6893"/>
                  </a:lnTo>
                  <a:lnTo>
                    <a:pt x="74132" y="32133"/>
                  </a:lnTo>
                  <a:lnTo>
                    <a:pt x="31125" y="74209"/>
                  </a:lnTo>
                  <a:lnTo>
                    <a:pt x="13103" y="102192"/>
                  </a:lnTo>
                  <a:lnTo>
                    <a:pt x="5823" y="121104"/>
                  </a:lnTo>
                  <a:lnTo>
                    <a:pt x="2784" y="151717"/>
                  </a:lnTo>
                  <a:lnTo>
                    <a:pt x="9174" y="190186"/>
                  </a:lnTo>
                  <a:lnTo>
                    <a:pt x="18541" y="208543"/>
                  </a:lnTo>
                  <a:lnTo>
                    <a:pt x="40772" y="230777"/>
                  </a:lnTo>
                  <a:lnTo>
                    <a:pt x="85725" y="254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292"/>
            <p:cNvSpPr/>
            <p:nvPr>
              <p:custDataLst>
                <p:tags r:id="rId54"/>
              </p:custDataLst>
            </p:nvPr>
          </p:nvSpPr>
          <p:spPr>
            <a:xfrm>
              <a:off x="2983087" y="3714750"/>
              <a:ext cx="169689" cy="336242"/>
            </a:xfrm>
            <a:custGeom>
              <a:avLst/>
              <a:gdLst/>
              <a:ahLst/>
              <a:cxnLst/>
              <a:rect l="0" t="0" r="0" b="0"/>
              <a:pathLst>
                <a:path w="169689" h="336242">
                  <a:moveTo>
                    <a:pt x="64913" y="0"/>
                  </a:moveTo>
                  <a:lnTo>
                    <a:pt x="64913" y="0"/>
                  </a:lnTo>
                  <a:lnTo>
                    <a:pt x="54552" y="29189"/>
                  </a:lnTo>
                  <a:lnTo>
                    <a:pt x="42523" y="74440"/>
                  </a:lnTo>
                  <a:lnTo>
                    <a:pt x="36501" y="121557"/>
                  </a:lnTo>
                  <a:lnTo>
                    <a:pt x="29096" y="159019"/>
                  </a:lnTo>
                  <a:lnTo>
                    <a:pt x="21257" y="195871"/>
                  </a:lnTo>
                  <a:lnTo>
                    <a:pt x="15250" y="237305"/>
                  </a:lnTo>
                  <a:lnTo>
                    <a:pt x="2203" y="284583"/>
                  </a:lnTo>
                  <a:lnTo>
                    <a:pt x="0" y="299695"/>
                  </a:lnTo>
                  <a:lnTo>
                    <a:pt x="4666" y="313467"/>
                  </a:lnTo>
                  <a:lnTo>
                    <a:pt x="8873" y="320103"/>
                  </a:lnTo>
                  <a:lnTo>
                    <a:pt x="27659" y="330299"/>
                  </a:lnTo>
                  <a:lnTo>
                    <a:pt x="51531" y="336241"/>
                  </a:lnTo>
                  <a:lnTo>
                    <a:pt x="82820" y="333636"/>
                  </a:lnTo>
                  <a:lnTo>
                    <a:pt x="121837" y="323274"/>
                  </a:lnTo>
                  <a:lnTo>
                    <a:pt x="169688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293"/>
            <p:cNvSpPr/>
            <p:nvPr>
              <p:custDataLst>
                <p:tags r:id="rId55"/>
              </p:custDataLst>
            </p:nvPr>
          </p:nvSpPr>
          <p:spPr>
            <a:xfrm>
              <a:off x="3162300" y="3412921"/>
              <a:ext cx="450699" cy="226049"/>
            </a:xfrm>
            <a:custGeom>
              <a:avLst/>
              <a:gdLst/>
              <a:ahLst/>
              <a:cxnLst/>
              <a:rect l="0" t="0" r="0" b="0"/>
              <a:pathLst>
                <a:path w="450699" h="226049">
                  <a:moveTo>
                    <a:pt x="0" y="120854"/>
                  </a:moveTo>
                  <a:lnTo>
                    <a:pt x="0" y="120854"/>
                  </a:lnTo>
                  <a:lnTo>
                    <a:pt x="5057" y="120854"/>
                  </a:lnTo>
                  <a:lnTo>
                    <a:pt x="50817" y="107597"/>
                  </a:lnTo>
                  <a:lnTo>
                    <a:pt x="93961" y="93407"/>
                  </a:lnTo>
                  <a:lnTo>
                    <a:pt x="130146" y="80854"/>
                  </a:lnTo>
                  <a:lnTo>
                    <a:pt x="171089" y="70432"/>
                  </a:lnTo>
                  <a:lnTo>
                    <a:pt x="206920" y="63872"/>
                  </a:lnTo>
                  <a:lnTo>
                    <a:pt x="245423" y="58487"/>
                  </a:lnTo>
                  <a:lnTo>
                    <a:pt x="292616" y="55456"/>
                  </a:lnTo>
                  <a:lnTo>
                    <a:pt x="315183" y="55615"/>
                  </a:lnTo>
                  <a:lnTo>
                    <a:pt x="330770" y="62430"/>
                  </a:lnTo>
                  <a:lnTo>
                    <a:pt x="326573" y="68782"/>
                  </a:lnTo>
                  <a:lnTo>
                    <a:pt x="282310" y="114702"/>
                  </a:lnTo>
                  <a:lnTo>
                    <a:pt x="245510" y="159167"/>
                  </a:lnTo>
                  <a:lnTo>
                    <a:pt x="234081" y="181360"/>
                  </a:lnTo>
                  <a:lnTo>
                    <a:pt x="231036" y="198545"/>
                  </a:lnTo>
                  <a:lnTo>
                    <a:pt x="233399" y="206515"/>
                  </a:lnTo>
                  <a:lnTo>
                    <a:pt x="244491" y="221014"/>
                  </a:lnTo>
                  <a:lnTo>
                    <a:pt x="250836" y="224669"/>
                  </a:lnTo>
                  <a:lnTo>
                    <a:pt x="257182" y="226048"/>
                  </a:lnTo>
                  <a:lnTo>
                    <a:pt x="279050" y="222931"/>
                  </a:lnTo>
                  <a:lnTo>
                    <a:pt x="305637" y="212483"/>
                  </a:lnTo>
                  <a:lnTo>
                    <a:pt x="352535" y="183877"/>
                  </a:lnTo>
                  <a:lnTo>
                    <a:pt x="379974" y="164104"/>
                  </a:lnTo>
                  <a:lnTo>
                    <a:pt x="415372" y="120278"/>
                  </a:lnTo>
                  <a:lnTo>
                    <a:pt x="444780" y="80692"/>
                  </a:lnTo>
                  <a:lnTo>
                    <a:pt x="448920" y="71854"/>
                  </a:lnTo>
                  <a:lnTo>
                    <a:pt x="450698" y="56390"/>
                  </a:lnTo>
                  <a:lnTo>
                    <a:pt x="449690" y="49303"/>
                  </a:lnTo>
                  <a:lnTo>
                    <a:pt x="437282" y="32962"/>
                  </a:lnTo>
                  <a:lnTo>
                    <a:pt x="409318" y="11556"/>
                  </a:lnTo>
                  <a:lnTo>
                    <a:pt x="388294" y="3486"/>
                  </a:lnTo>
                  <a:lnTo>
                    <a:pt x="348824" y="0"/>
                  </a:lnTo>
                  <a:lnTo>
                    <a:pt x="308792" y="4946"/>
                  </a:lnTo>
                  <a:lnTo>
                    <a:pt x="294933" y="6897"/>
                  </a:lnTo>
                  <a:lnTo>
                    <a:pt x="276225" y="16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294"/>
            <p:cNvSpPr/>
            <p:nvPr>
              <p:custDataLst>
                <p:tags r:id="rId56"/>
              </p:custDataLst>
            </p:nvPr>
          </p:nvSpPr>
          <p:spPr>
            <a:xfrm>
              <a:off x="3219450" y="3400425"/>
              <a:ext cx="46842" cy="257176"/>
            </a:xfrm>
            <a:custGeom>
              <a:avLst/>
              <a:gdLst/>
              <a:ahLst/>
              <a:cxnLst/>
              <a:rect l="0" t="0" r="0" b="0"/>
              <a:pathLst>
                <a:path w="46842" h="25717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43653" y="37199"/>
                  </a:lnTo>
                  <a:lnTo>
                    <a:pt x="46841" y="83548"/>
                  </a:lnTo>
                  <a:lnTo>
                    <a:pt x="39866" y="131038"/>
                  </a:lnTo>
                  <a:lnTo>
                    <a:pt x="30271" y="175614"/>
                  </a:lnTo>
                  <a:lnTo>
                    <a:pt x="18437" y="216801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270"/>
          <p:cNvGrpSpPr/>
          <p:nvPr/>
        </p:nvGrpSpPr>
        <p:grpSpPr>
          <a:xfrm>
            <a:off x="6800850" y="2800350"/>
            <a:ext cx="787745" cy="381001"/>
            <a:chOff x="6800850" y="2800350"/>
            <a:chExt cx="787745" cy="381001"/>
          </a:xfrm>
        </p:grpSpPr>
        <p:sp>
          <p:nvSpPr>
            <p:cNvPr id="233" name="SMARTInkShape-1295"/>
            <p:cNvSpPr/>
            <p:nvPr>
              <p:custDataLst>
                <p:tags r:id="rId46"/>
              </p:custDataLst>
            </p:nvPr>
          </p:nvSpPr>
          <p:spPr>
            <a:xfrm>
              <a:off x="7317032" y="2800350"/>
              <a:ext cx="271563" cy="255552"/>
            </a:xfrm>
            <a:custGeom>
              <a:avLst/>
              <a:gdLst/>
              <a:ahLst/>
              <a:cxnLst/>
              <a:rect l="0" t="0" r="0" b="0"/>
              <a:pathLst>
                <a:path w="271563" h="255552">
                  <a:moveTo>
                    <a:pt x="26743" y="28575"/>
                  </a:moveTo>
                  <a:lnTo>
                    <a:pt x="26743" y="28575"/>
                  </a:lnTo>
                  <a:lnTo>
                    <a:pt x="21687" y="28575"/>
                  </a:lnTo>
                  <a:lnTo>
                    <a:pt x="16382" y="22931"/>
                  </a:lnTo>
                  <a:lnTo>
                    <a:pt x="10496" y="15483"/>
                  </a:lnTo>
                  <a:lnTo>
                    <a:pt x="0" y="10309"/>
                  </a:lnTo>
                  <a:lnTo>
                    <a:pt x="1804" y="12696"/>
                  </a:lnTo>
                  <a:lnTo>
                    <a:pt x="42065" y="58451"/>
                  </a:lnTo>
                  <a:lnTo>
                    <a:pt x="74295" y="97407"/>
                  </a:lnTo>
                  <a:lnTo>
                    <a:pt x="107167" y="136613"/>
                  </a:lnTo>
                  <a:lnTo>
                    <a:pt x="146067" y="181405"/>
                  </a:lnTo>
                  <a:lnTo>
                    <a:pt x="172531" y="210497"/>
                  </a:lnTo>
                  <a:lnTo>
                    <a:pt x="210870" y="239963"/>
                  </a:lnTo>
                  <a:lnTo>
                    <a:pt x="254479" y="253521"/>
                  </a:lnTo>
                  <a:lnTo>
                    <a:pt x="264837" y="255551"/>
                  </a:lnTo>
                  <a:lnTo>
                    <a:pt x="268022" y="255034"/>
                  </a:lnTo>
                  <a:lnTo>
                    <a:pt x="270145" y="253631"/>
                  </a:lnTo>
                  <a:lnTo>
                    <a:pt x="271562" y="251637"/>
                  </a:lnTo>
                  <a:lnTo>
                    <a:pt x="266229" y="211474"/>
                  </a:lnTo>
                  <a:lnTo>
                    <a:pt x="256923" y="174254"/>
                  </a:lnTo>
                  <a:lnTo>
                    <a:pt x="242288" y="137474"/>
                  </a:lnTo>
                  <a:lnTo>
                    <a:pt x="224503" y="93242"/>
                  </a:lnTo>
                  <a:lnTo>
                    <a:pt x="211033" y="59223"/>
                  </a:lnTo>
                  <a:lnTo>
                    <a:pt x="208009" y="13927"/>
                  </a:lnTo>
                  <a:lnTo>
                    <a:pt x="207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296"/>
            <p:cNvSpPr/>
            <p:nvPr>
              <p:custDataLst>
                <p:tags r:id="rId47"/>
              </p:custDataLst>
            </p:nvPr>
          </p:nvSpPr>
          <p:spPr>
            <a:xfrm>
              <a:off x="7381875" y="2809875"/>
              <a:ext cx="38101" cy="319972"/>
            </a:xfrm>
            <a:custGeom>
              <a:avLst/>
              <a:gdLst/>
              <a:ahLst/>
              <a:cxnLst/>
              <a:rect l="0" t="0" r="0" b="0"/>
              <a:pathLst>
                <a:path w="38101" h="319972">
                  <a:moveTo>
                    <a:pt x="0" y="0"/>
                  </a:moveTo>
                  <a:lnTo>
                    <a:pt x="0" y="0"/>
                  </a:lnTo>
                  <a:lnTo>
                    <a:pt x="7539" y="17900"/>
                  </a:lnTo>
                  <a:lnTo>
                    <a:pt x="19712" y="58721"/>
                  </a:lnTo>
                  <a:lnTo>
                    <a:pt x="28772" y="94657"/>
                  </a:lnTo>
                  <a:lnTo>
                    <a:pt x="35336" y="137055"/>
                  </a:lnTo>
                  <a:lnTo>
                    <a:pt x="37281" y="178192"/>
                  </a:lnTo>
                  <a:lnTo>
                    <a:pt x="35035" y="224953"/>
                  </a:lnTo>
                  <a:lnTo>
                    <a:pt x="29851" y="268567"/>
                  </a:lnTo>
                  <a:lnTo>
                    <a:pt x="28649" y="315121"/>
                  </a:lnTo>
                  <a:lnTo>
                    <a:pt x="28608" y="319971"/>
                  </a:lnTo>
                  <a:lnTo>
                    <a:pt x="29656" y="319147"/>
                  </a:lnTo>
                  <a:lnTo>
                    <a:pt x="381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297"/>
            <p:cNvSpPr/>
            <p:nvPr>
              <p:custDataLst>
                <p:tags r:id="rId48"/>
              </p:custDataLst>
            </p:nvPr>
          </p:nvSpPr>
          <p:spPr>
            <a:xfrm>
              <a:off x="6886575" y="2867809"/>
              <a:ext cx="295276" cy="290952"/>
            </a:xfrm>
            <a:custGeom>
              <a:avLst/>
              <a:gdLst/>
              <a:ahLst/>
              <a:cxnLst/>
              <a:rect l="0" t="0" r="0" b="0"/>
              <a:pathLst>
                <a:path w="295276" h="290952">
                  <a:moveTo>
                    <a:pt x="0" y="18266"/>
                  </a:moveTo>
                  <a:lnTo>
                    <a:pt x="0" y="18266"/>
                  </a:lnTo>
                  <a:lnTo>
                    <a:pt x="8201" y="18266"/>
                  </a:lnTo>
                  <a:lnTo>
                    <a:pt x="45152" y="3188"/>
                  </a:lnTo>
                  <a:lnTo>
                    <a:pt x="87705" y="0"/>
                  </a:lnTo>
                  <a:lnTo>
                    <a:pt x="131702" y="4505"/>
                  </a:lnTo>
                  <a:lnTo>
                    <a:pt x="165676" y="10021"/>
                  </a:lnTo>
                  <a:lnTo>
                    <a:pt x="182642" y="18482"/>
                  </a:lnTo>
                  <a:lnTo>
                    <a:pt x="188437" y="25818"/>
                  </a:lnTo>
                  <a:lnTo>
                    <a:pt x="194875" y="45259"/>
                  </a:lnTo>
                  <a:lnTo>
                    <a:pt x="189269" y="70832"/>
                  </a:lnTo>
                  <a:lnTo>
                    <a:pt x="173908" y="109336"/>
                  </a:lnTo>
                  <a:lnTo>
                    <a:pt x="154179" y="155847"/>
                  </a:lnTo>
                  <a:lnTo>
                    <a:pt x="130958" y="198195"/>
                  </a:lnTo>
                  <a:lnTo>
                    <a:pt x="112260" y="237134"/>
                  </a:lnTo>
                  <a:lnTo>
                    <a:pt x="91189" y="282546"/>
                  </a:lnTo>
                  <a:lnTo>
                    <a:pt x="92542" y="286527"/>
                  </a:lnTo>
                  <a:lnTo>
                    <a:pt x="96620" y="289182"/>
                  </a:lnTo>
                  <a:lnTo>
                    <a:pt x="102513" y="290951"/>
                  </a:lnTo>
                  <a:lnTo>
                    <a:pt x="114706" y="290096"/>
                  </a:lnTo>
                  <a:lnTo>
                    <a:pt x="154950" y="280923"/>
                  </a:lnTo>
                  <a:lnTo>
                    <a:pt x="199706" y="268919"/>
                  </a:lnTo>
                  <a:lnTo>
                    <a:pt x="236855" y="260574"/>
                  </a:lnTo>
                  <a:lnTo>
                    <a:pt x="295275" y="256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298"/>
            <p:cNvSpPr/>
            <p:nvPr>
              <p:custDataLst>
                <p:tags r:id="rId49"/>
              </p:custDataLst>
            </p:nvPr>
          </p:nvSpPr>
          <p:spPr>
            <a:xfrm>
              <a:off x="6800850" y="2819400"/>
              <a:ext cx="38101" cy="361951"/>
            </a:xfrm>
            <a:custGeom>
              <a:avLst/>
              <a:gdLst/>
              <a:ahLst/>
              <a:cxnLst/>
              <a:rect l="0" t="0" r="0" b="0"/>
              <a:pathLst>
                <a:path w="38101" h="361951">
                  <a:moveTo>
                    <a:pt x="0" y="0"/>
                  </a:moveTo>
                  <a:lnTo>
                    <a:pt x="0" y="0"/>
                  </a:lnTo>
                  <a:lnTo>
                    <a:pt x="5057" y="41684"/>
                  </a:lnTo>
                  <a:lnTo>
                    <a:pt x="16247" y="85610"/>
                  </a:lnTo>
                  <a:lnTo>
                    <a:pt x="24452" y="121557"/>
                  </a:lnTo>
                  <a:lnTo>
                    <a:pt x="28411" y="160077"/>
                  </a:lnTo>
                  <a:lnTo>
                    <a:pt x="34759" y="203476"/>
                  </a:lnTo>
                  <a:lnTo>
                    <a:pt x="37110" y="242558"/>
                  </a:lnTo>
                  <a:lnTo>
                    <a:pt x="37807" y="277891"/>
                  </a:lnTo>
                  <a:lnTo>
                    <a:pt x="38013" y="322933"/>
                  </a:lnTo>
                  <a:lnTo>
                    <a:pt x="3810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271"/>
          <p:cNvGrpSpPr/>
          <p:nvPr/>
        </p:nvGrpSpPr>
        <p:grpSpPr>
          <a:xfrm>
            <a:off x="7516447" y="3369413"/>
            <a:ext cx="1132254" cy="637879"/>
            <a:chOff x="7516447" y="3369413"/>
            <a:chExt cx="1132254" cy="637879"/>
          </a:xfrm>
        </p:grpSpPr>
        <p:sp>
          <p:nvSpPr>
            <p:cNvPr id="238" name="SMARTInkShape-1299"/>
            <p:cNvSpPr/>
            <p:nvPr>
              <p:custDataLst>
                <p:tags r:id="rId39"/>
              </p:custDataLst>
            </p:nvPr>
          </p:nvSpPr>
          <p:spPr>
            <a:xfrm>
              <a:off x="8411899" y="3467100"/>
              <a:ext cx="236802" cy="95251"/>
            </a:xfrm>
            <a:custGeom>
              <a:avLst/>
              <a:gdLst/>
              <a:ahLst/>
              <a:cxnLst/>
              <a:rect l="0" t="0" r="0" b="0"/>
              <a:pathLst>
                <a:path w="236802" h="95251">
                  <a:moveTo>
                    <a:pt x="8201" y="95250"/>
                  </a:moveTo>
                  <a:lnTo>
                    <a:pt x="8201" y="95250"/>
                  </a:lnTo>
                  <a:lnTo>
                    <a:pt x="0" y="95250"/>
                  </a:lnTo>
                  <a:lnTo>
                    <a:pt x="4125" y="90194"/>
                  </a:lnTo>
                  <a:lnTo>
                    <a:pt x="12050" y="81993"/>
                  </a:lnTo>
                  <a:lnTo>
                    <a:pt x="52510" y="62135"/>
                  </a:lnTo>
                  <a:lnTo>
                    <a:pt x="98915" y="40653"/>
                  </a:lnTo>
                  <a:lnTo>
                    <a:pt x="140207" y="26509"/>
                  </a:lnTo>
                  <a:lnTo>
                    <a:pt x="236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300"/>
            <p:cNvSpPr/>
            <p:nvPr>
              <p:custDataLst>
                <p:tags r:id="rId40"/>
              </p:custDataLst>
            </p:nvPr>
          </p:nvSpPr>
          <p:spPr>
            <a:xfrm>
              <a:off x="8505825" y="3390900"/>
              <a:ext cx="66676" cy="361951"/>
            </a:xfrm>
            <a:custGeom>
              <a:avLst/>
              <a:gdLst/>
              <a:ahLst/>
              <a:cxnLst/>
              <a:rect l="0" t="0" r="0" b="0"/>
              <a:pathLst>
                <a:path w="66676" h="3619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7900" y="50381"/>
                  </a:lnTo>
                  <a:lnTo>
                    <a:pt x="28234" y="86542"/>
                  </a:lnTo>
                  <a:lnTo>
                    <a:pt x="37999" y="126889"/>
                  </a:lnTo>
                  <a:lnTo>
                    <a:pt x="47596" y="172358"/>
                  </a:lnTo>
                  <a:lnTo>
                    <a:pt x="54319" y="216522"/>
                  </a:lnTo>
                  <a:lnTo>
                    <a:pt x="59134" y="256418"/>
                  </a:lnTo>
                  <a:lnTo>
                    <a:pt x="65185" y="302769"/>
                  </a:lnTo>
                  <a:lnTo>
                    <a:pt x="6667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301"/>
            <p:cNvSpPr/>
            <p:nvPr>
              <p:custDataLst>
                <p:tags r:id="rId41"/>
              </p:custDataLst>
            </p:nvPr>
          </p:nvSpPr>
          <p:spPr>
            <a:xfrm>
              <a:off x="8124825" y="3400425"/>
              <a:ext cx="352426" cy="349076"/>
            </a:xfrm>
            <a:custGeom>
              <a:avLst/>
              <a:gdLst/>
              <a:ahLst/>
              <a:cxnLst/>
              <a:rect l="0" t="0" r="0" b="0"/>
              <a:pathLst>
                <a:path w="352426" h="3490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8467"/>
                  </a:lnTo>
                  <a:lnTo>
                    <a:pt x="22390" y="54942"/>
                  </a:lnTo>
                  <a:lnTo>
                    <a:pt x="36855" y="96830"/>
                  </a:lnTo>
                  <a:lnTo>
                    <a:pt x="49491" y="136053"/>
                  </a:lnTo>
                  <a:lnTo>
                    <a:pt x="59937" y="174485"/>
                  </a:lnTo>
                  <a:lnTo>
                    <a:pt x="69735" y="212683"/>
                  </a:lnTo>
                  <a:lnTo>
                    <a:pt x="79341" y="250813"/>
                  </a:lnTo>
                  <a:lnTo>
                    <a:pt x="93127" y="295077"/>
                  </a:lnTo>
                  <a:lnTo>
                    <a:pt x="116149" y="340823"/>
                  </a:lnTo>
                  <a:lnTo>
                    <a:pt x="123236" y="347268"/>
                  </a:lnTo>
                  <a:lnTo>
                    <a:pt x="126608" y="348987"/>
                  </a:lnTo>
                  <a:lnTo>
                    <a:pt x="128855" y="349075"/>
                  </a:lnTo>
                  <a:lnTo>
                    <a:pt x="130353" y="348075"/>
                  </a:lnTo>
                  <a:lnTo>
                    <a:pt x="131352" y="346350"/>
                  </a:lnTo>
                  <a:lnTo>
                    <a:pt x="140560" y="301130"/>
                  </a:lnTo>
                  <a:lnTo>
                    <a:pt x="152571" y="258332"/>
                  </a:lnTo>
                  <a:lnTo>
                    <a:pt x="169356" y="210761"/>
                  </a:lnTo>
                  <a:lnTo>
                    <a:pt x="185410" y="189683"/>
                  </a:lnTo>
                  <a:lnTo>
                    <a:pt x="197410" y="180259"/>
                  </a:lnTo>
                  <a:lnTo>
                    <a:pt x="215444" y="178188"/>
                  </a:lnTo>
                  <a:lnTo>
                    <a:pt x="243752" y="182971"/>
                  </a:lnTo>
                  <a:lnTo>
                    <a:pt x="251402" y="185481"/>
                  </a:lnTo>
                  <a:lnTo>
                    <a:pt x="282394" y="209239"/>
                  </a:lnTo>
                  <a:lnTo>
                    <a:pt x="314524" y="254134"/>
                  </a:lnTo>
                  <a:lnTo>
                    <a:pt x="335740" y="299343"/>
                  </a:lnTo>
                  <a:lnTo>
                    <a:pt x="35242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302"/>
            <p:cNvSpPr/>
            <p:nvPr>
              <p:custDataLst>
                <p:tags r:id="rId42"/>
              </p:custDataLst>
            </p:nvPr>
          </p:nvSpPr>
          <p:spPr>
            <a:xfrm>
              <a:off x="7981950" y="3526512"/>
              <a:ext cx="253534" cy="480780"/>
            </a:xfrm>
            <a:custGeom>
              <a:avLst/>
              <a:gdLst/>
              <a:ahLst/>
              <a:cxnLst/>
              <a:rect l="0" t="0" r="0" b="0"/>
              <a:pathLst>
                <a:path w="253534" h="480780">
                  <a:moveTo>
                    <a:pt x="133350" y="54888"/>
                  </a:moveTo>
                  <a:lnTo>
                    <a:pt x="133350" y="54888"/>
                  </a:lnTo>
                  <a:lnTo>
                    <a:pt x="141551" y="46687"/>
                  </a:lnTo>
                  <a:lnTo>
                    <a:pt x="142483" y="40699"/>
                  </a:lnTo>
                  <a:lnTo>
                    <a:pt x="139878" y="35176"/>
                  </a:lnTo>
                  <a:lnTo>
                    <a:pt x="124527" y="17951"/>
                  </a:lnTo>
                  <a:lnTo>
                    <a:pt x="107217" y="5373"/>
                  </a:lnTo>
                  <a:lnTo>
                    <a:pt x="88683" y="0"/>
                  </a:lnTo>
                  <a:lnTo>
                    <a:pt x="73282" y="4388"/>
                  </a:lnTo>
                  <a:lnTo>
                    <a:pt x="49582" y="18758"/>
                  </a:lnTo>
                  <a:lnTo>
                    <a:pt x="31978" y="36422"/>
                  </a:lnTo>
                  <a:lnTo>
                    <a:pt x="27668" y="42578"/>
                  </a:lnTo>
                  <a:lnTo>
                    <a:pt x="22881" y="57883"/>
                  </a:lnTo>
                  <a:lnTo>
                    <a:pt x="19807" y="98636"/>
                  </a:lnTo>
                  <a:lnTo>
                    <a:pt x="24330" y="129940"/>
                  </a:lnTo>
                  <a:lnTo>
                    <a:pt x="32374" y="149209"/>
                  </a:lnTo>
                  <a:lnTo>
                    <a:pt x="38516" y="152694"/>
                  </a:lnTo>
                  <a:lnTo>
                    <a:pt x="56630" y="156566"/>
                  </a:lnTo>
                  <a:lnTo>
                    <a:pt x="85571" y="153689"/>
                  </a:lnTo>
                  <a:lnTo>
                    <a:pt x="101884" y="146072"/>
                  </a:lnTo>
                  <a:lnTo>
                    <a:pt x="134660" y="118878"/>
                  </a:lnTo>
                  <a:lnTo>
                    <a:pt x="152200" y="92192"/>
                  </a:lnTo>
                  <a:lnTo>
                    <a:pt x="159044" y="64177"/>
                  </a:lnTo>
                  <a:lnTo>
                    <a:pt x="158945" y="57906"/>
                  </a:lnTo>
                  <a:lnTo>
                    <a:pt x="157821" y="53725"/>
                  </a:lnTo>
                  <a:lnTo>
                    <a:pt x="153471" y="47015"/>
                  </a:lnTo>
                  <a:lnTo>
                    <a:pt x="152718" y="61022"/>
                  </a:lnTo>
                  <a:lnTo>
                    <a:pt x="160067" y="97375"/>
                  </a:lnTo>
                  <a:lnTo>
                    <a:pt x="169723" y="142618"/>
                  </a:lnTo>
                  <a:lnTo>
                    <a:pt x="185520" y="183776"/>
                  </a:lnTo>
                  <a:lnTo>
                    <a:pt x="202547" y="223840"/>
                  </a:lnTo>
                  <a:lnTo>
                    <a:pt x="215824" y="267696"/>
                  </a:lnTo>
                  <a:lnTo>
                    <a:pt x="232694" y="307972"/>
                  </a:lnTo>
                  <a:lnTo>
                    <a:pt x="248981" y="347775"/>
                  </a:lnTo>
                  <a:lnTo>
                    <a:pt x="253533" y="377324"/>
                  </a:lnTo>
                  <a:lnTo>
                    <a:pt x="249912" y="402451"/>
                  </a:lnTo>
                  <a:lnTo>
                    <a:pt x="235973" y="431625"/>
                  </a:lnTo>
                  <a:lnTo>
                    <a:pt x="215616" y="453675"/>
                  </a:lnTo>
                  <a:lnTo>
                    <a:pt x="189475" y="470792"/>
                  </a:lnTo>
                  <a:lnTo>
                    <a:pt x="168877" y="477859"/>
                  </a:lnTo>
                  <a:lnTo>
                    <a:pt x="128590" y="480779"/>
                  </a:lnTo>
                  <a:lnTo>
                    <a:pt x="102307" y="477712"/>
                  </a:lnTo>
                  <a:lnTo>
                    <a:pt x="63709" y="459922"/>
                  </a:lnTo>
                  <a:lnTo>
                    <a:pt x="22462" y="433070"/>
                  </a:lnTo>
                  <a:lnTo>
                    <a:pt x="0" y="407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303"/>
            <p:cNvSpPr/>
            <p:nvPr>
              <p:custDataLst>
                <p:tags r:id="rId43"/>
              </p:custDataLst>
            </p:nvPr>
          </p:nvSpPr>
          <p:spPr>
            <a:xfrm>
              <a:off x="7924800" y="3438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304"/>
            <p:cNvSpPr/>
            <p:nvPr>
              <p:custDataLst>
                <p:tags r:id="rId44"/>
              </p:custDataLst>
            </p:nvPr>
          </p:nvSpPr>
          <p:spPr>
            <a:xfrm>
              <a:off x="7839075" y="3562350"/>
              <a:ext cx="57151" cy="142876"/>
            </a:xfrm>
            <a:custGeom>
              <a:avLst/>
              <a:gdLst/>
              <a:ahLst/>
              <a:cxnLst/>
              <a:rect l="0" t="0" r="0" b="0"/>
              <a:pathLst>
                <a:path w="57151" h="1428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8363" y="40118"/>
                  </a:lnTo>
                  <a:lnTo>
                    <a:pt x="37543" y="78679"/>
                  </a:lnTo>
                  <a:lnTo>
                    <a:pt x="51353" y="124361"/>
                  </a:lnTo>
                  <a:lnTo>
                    <a:pt x="571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305"/>
            <p:cNvSpPr/>
            <p:nvPr>
              <p:custDataLst>
                <p:tags r:id="rId45"/>
              </p:custDataLst>
            </p:nvPr>
          </p:nvSpPr>
          <p:spPr>
            <a:xfrm>
              <a:off x="7516447" y="3369413"/>
              <a:ext cx="294054" cy="412013"/>
            </a:xfrm>
            <a:custGeom>
              <a:avLst/>
              <a:gdLst/>
              <a:ahLst/>
              <a:cxnLst/>
              <a:rect l="0" t="0" r="0" b="0"/>
              <a:pathLst>
                <a:path w="294054" h="412013">
                  <a:moveTo>
                    <a:pt x="46403" y="50062"/>
                  </a:moveTo>
                  <a:lnTo>
                    <a:pt x="46403" y="50062"/>
                  </a:lnTo>
                  <a:lnTo>
                    <a:pt x="38202" y="50062"/>
                  </a:lnTo>
                  <a:lnTo>
                    <a:pt x="37052" y="92435"/>
                  </a:lnTo>
                  <a:lnTo>
                    <a:pt x="35897" y="126044"/>
                  </a:lnTo>
                  <a:lnTo>
                    <a:pt x="30355" y="168766"/>
                  </a:lnTo>
                  <a:lnTo>
                    <a:pt x="28243" y="209293"/>
                  </a:lnTo>
                  <a:lnTo>
                    <a:pt x="27617" y="255404"/>
                  </a:lnTo>
                  <a:lnTo>
                    <a:pt x="27471" y="290550"/>
                  </a:lnTo>
                  <a:lnTo>
                    <a:pt x="27388" y="335924"/>
                  </a:lnTo>
                  <a:lnTo>
                    <a:pt x="27356" y="370089"/>
                  </a:lnTo>
                  <a:lnTo>
                    <a:pt x="26296" y="369247"/>
                  </a:lnTo>
                  <a:lnTo>
                    <a:pt x="14096" y="347062"/>
                  </a:lnTo>
                  <a:lnTo>
                    <a:pt x="4963" y="308806"/>
                  </a:lnTo>
                  <a:lnTo>
                    <a:pt x="1527" y="269482"/>
                  </a:lnTo>
                  <a:lnTo>
                    <a:pt x="0" y="228015"/>
                  </a:lnTo>
                  <a:lnTo>
                    <a:pt x="198" y="180870"/>
                  </a:lnTo>
                  <a:lnTo>
                    <a:pt x="6490" y="140091"/>
                  </a:lnTo>
                  <a:lnTo>
                    <a:pt x="15056" y="102255"/>
                  </a:lnTo>
                  <a:lnTo>
                    <a:pt x="27433" y="60489"/>
                  </a:lnTo>
                  <a:lnTo>
                    <a:pt x="34797" y="41996"/>
                  </a:lnTo>
                  <a:lnTo>
                    <a:pt x="45126" y="26722"/>
                  </a:lnTo>
                  <a:lnTo>
                    <a:pt x="59594" y="15700"/>
                  </a:lnTo>
                  <a:lnTo>
                    <a:pt x="89696" y="0"/>
                  </a:lnTo>
                  <a:lnTo>
                    <a:pt x="135662" y="858"/>
                  </a:lnTo>
                  <a:lnTo>
                    <a:pt x="162221" y="4086"/>
                  </a:lnTo>
                  <a:lnTo>
                    <a:pt x="193458" y="20244"/>
                  </a:lnTo>
                  <a:lnTo>
                    <a:pt x="198415" y="23834"/>
                  </a:lnTo>
                  <a:lnTo>
                    <a:pt x="215504" y="49111"/>
                  </a:lnTo>
                  <a:lnTo>
                    <a:pt x="219278" y="68690"/>
                  </a:lnTo>
                  <a:lnTo>
                    <a:pt x="213078" y="107129"/>
                  </a:lnTo>
                  <a:lnTo>
                    <a:pt x="199623" y="130706"/>
                  </a:lnTo>
                  <a:lnTo>
                    <a:pt x="168509" y="163123"/>
                  </a:lnTo>
                  <a:lnTo>
                    <a:pt x="122377" y="190645"/>
                  </a:lnTo>
                  <a:lnTo>
                    <a:pt x="78691" y="214682"/>
                  </a:lnTo>
                  <a:lnTo>
                    <a:pt x="54206" y="219488"/>
                  </a:lnTo>
                  <a:lnTo>
                    <a:pt x="41757" y="217790"/>
                  </a:lnTo>
                  <a:lnTo>
                    <a:pt x="30198" y="213133"/>
                  </a:lnTo>
                  <a:lnTo>
                    <a:pt x="30308" y="211693"/>
                  </a:lnTo>
                  <a:lnTo>
                    <a:pt x="33253" y="207270"/>
                  </a:lnTo>
                  <a:lnTo>
                    <a:pt x="43733" y="204599"/>
                  </a:lnTo>
                  <a:lnTo>
                    <a:pt x="58975" y="204470"/>
                  </a:lnTo>
                  <a:lnTo>
                    <a:pt x="98897" y="215845"/>
                  </a:lnTo>
                  <a:lnTo>
                    <a:pt x="139473" y="241488"/>
                  </a:lnTo>
                  <a:lnTo>
                    <a:pt x="179662" y="278980"/>
                  </a:lnTo>
                  <a:lnTo>
                    <a:pt x="214248" y="318267"/>
                  </a:lnTo>
                  <a:lnTo>
                    <a:pt x="246371" y="361763"/>
                  </a:lnTo>
                  <a:lnTo>
                    <a:pt x="294053" y="412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272"/>
          <p:cNvGrpSpPr/>
          <p:nvPr/>
        </p:nvGrpSpPr>
        <p:grpSpPr>
          <a:xfrm>
            <a:off x="8403654" y="566895"/>
            <a:ext cx="832920" cy="632525"/>
            <a:chOff x="8403654" y="566895"/>
            <a:chExt cx="832920" cy="632525"/>
          </a:xfrm>
        </p:grpSpPr>
        <p:sp>
          <p:nvSpPr>
            <p:cNvPr id="246" name="SMARTInkShape-1306"/>
            <p:cNvSpPr/>
            <p:nvPr>
              <p:custDataLst>
                <p:tags r:id="rId37"/>
              </p:custDataLst>
            </p:nvPr>
          </p:nvSpPr>
          <p:spPr>
            <a:xfrm>
              <a:off x="8403654" y="566895"/>
              <a:ext cx="832920" cy="632525"/>
            </a:xfrm>
            <a:custGeom>
              <a:avLst/>
              <a:gdLst/>
              <a:ahLst/>
              <a:cxnLst/>
              <a:rect l="0" t="0" r="0" b="0"/>
              <a:pathLst>
                <a:path w="832920" h="632525">
                  <a:moveTo>
                    <a:pt x="397446" y="14130"/>
                  </a:moveTo>
                  <a:lnTo>
                    <a:pt x="397446" y="14130"/>
                  </a:lnTo>
                  <a:lnTo>
                    <a:pt x="359424" y="6526"/>
                  </a:lnTo>
                  <a:lnTo>
                    <a:pt x="316213" y="0"/>
                  </a:lnTo>
                  <a:lnTo>
                    <a:pt x="269895" y="4887"/>
                  </a:lnTo>
                  <a:lnTo>
                    <a:pt x="223716" y="19270"/>
                  </a:lnTo>
                  <a:lnTo>
                    <a:pt x="183810" y="37996"/>
                  </a:lnTo>
                  <a:lnTo>
                    <a:pt x="151408" y="65298"/>
                  </a:lnTo>
                  <a:lnTo>
                    <a:pt x="121698" y="105961"/>
                  </a:lnTo>
                  <a:lnTo>
                    <a:pt x="92787" y="152582"/>
                  </a:lnTo>
                  <a:lnTo>
                    <a:pt x="73660" y="187847"/>
                  </a:lnTo>
                  <a:lnTo>
                    <a:pt x="54574" y="227510"/>
                  </a:lnTo>
                  <a:lnTo>
                    <a:pt x="36567" y="268774"/>
                  </a:lnTo>
                  <a:lnTo>
                    <a:pt x="21508" y="308280"/>
                  </a:lnTo>
                  <a:lnTo>
                    <a:pt x="10582" y="347005"/>
                  </a:lnTo>
                  <a:lnTo>
                    <a:pt x="3257" y="384324"/>
                  </a:lnTo>
                  <a:lnTo>
                    <a:pt x="0" y="418550"/>
                  </a:lnTo>
                  <a:lnTo>
                    <a:pt x="8281" y="462512"/>
                  </a:lnTo>
                  <a:lnTo>
                    <a:pt x="24140" y="502349"/>
                  </a:lnTo>
                  <a:lnTo>
                    <a:pt x="52357" y="540963"/>
                  </a:lnTo>
                  <a:lnTo>
                    <a:pt x="87528" y="569103"/>
                  </a:lnTo>
                  <a:lnTo>
                    <a:pt x="134874" y="590846"/>
                  </a:lnTo>
                  <a:lnTo>
                    <a:pt x="173503" y="604176"/>
                  </a:lnTo>
                  <a:lnTo>
                    <a:pt x="216424" y="616098"/>
                  </a:lnTo>
                  <a:lnTo>
                    <a:pt x="263722" y="624924"/>
                  </a:lnTo>
                  <a:lnTo>
                    <a:pt x="288189" y="627701"/>
                  </a:lnTo>
                  <a:lnTo>
                    <a:pt x="312966" y="629552"/>
                  </a:lnTo>
                  <a:lnTo>
                    <a:pt x="337951" y="630787"/>
                  </a:lnTo>
                  <a:lnTo>
                    <a:pt x="364133" y="631609"/>
                  </a:lnTo>
                  <a:lnTo>
                    <a:pt x="391113" y="632158"/>
                  </a:lnTo>
                  <a:lnTo>
                    <a:pt x="418624" y="632524"/>
                  </a:lnTo>
                  <a:lnTo>
                    <a:pt x="445431" y="631709"/>
                  </a:lnTo>
                  <a:lnTo>
                    <a:pt x="471769" y="630108"/>
                  </a:lnTo>
                  <a:lnTo>
                    <a:pt x="497795" y="627982"/>
                  </a:lnTo>
                  <a:lnTo>
                    <a:pt x="523612" y="625506"/>
                  </a:lnTo>
                  <a:lnTo>
                    <a:pt x="549290" y="622797"/>
                  </a:lnTo>
                  <a:lnTo>
                    <a:pt x="574875" y="619933"/>
                  </a:lnTo>
                  <a:lnTo>
                    <a:pt x="599341" y="615907"/>
                  </a:lnTo>
                  <a:lnTo>
                    <a:pt x="646280" y="605789"/>
                  </a:lnTo>
                  <a:lnTo>
                    <a:pt x="686191" y="591415"/>
                  </a:lnTo>
                  <a:lnTo>
                    <a:pt x="720511" y="574443"/>
                  </a:lnTo>
                  <a:lnTo>
                    <a:pt x="762573" y="545979"/>
                  </a:lnTo>
                  <a:lnTo>
                    <a:pt x="794557" y="510146"/>
                  </a:lnTo>
                  <a:lnTo>
                    <a:pt x="816851" y="466486"/>
                  </a:lnTo>
                  <a:lnTo>
                    <a:pt x="829572" y="418977"/>
                  </a:lnTo>
                  <a:lnTo>
                    <a:pt x="832919" y="383504"/>
                  </a:lnTo>
                  <a:lnTo>
                    <a:pt x="828762" y="349393"/>
                  </a:lnTo>
                  <a:lnTo>
                    <a:pt x="819859" y="315536"/>
                  </a:lnTo>
                  <a:lnTo>
                    <a:pt x="808846" y="279322"/>
                  </a:lnTo>
                  <a:lnTo>
                    <a:pt x="794075" y="242059"/>
                  </a:lnTo>
                  <a:lnTo>
                    <a:pt x="774808" y="205390"/>
                  </a:lnTo>
                  <a:lnTo>
                    <a:pt x="748608" y="171454"/>
                  </a:lnTo>
                  <a:lnTo>
                    <a:pt x="704106" y="127655"/>
                  </a:lnTo>
                  <a:lnTo>
                    <a:pt x="657406" y="92922"/>
                  </a:lnTo>
                  <a:lnTo>
                    <a:pt x="623051" y="75254"/>
                  </a:lnTo>
                  <a:lnTo>
                    <a:pt x="587673" y="62463"/>
                  </a:lnTo>
                  <a:lnTo>
                    <a:pt x="554311" y="56778"/>
                  </a:lnTo>
                  <a:lnTo>
                    <a:pt x="521845" y="57074"/>
                  </a:lnTo>
                  <a:lnTo>
                    <a:pt x="416496" y="90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307"/>
            <p:cNvSpPr/>
            <p:nvPr>
              <p:custDataLst>
                <p:tags r:id="rId38"/>
              </p:custDataLst>
            </p:nvPr>
          </p:nvSpPr>
          <p:spPr>
            <a:xfrm>
              <a:off x="8629650" y="686708"/>
              <a:ext cx="419308" cy="322943"/>
            </a:xfrm>
            <a:custGeom>
              <a:avLst/>
              <a:gdLst/>
              <a:ahLst/>
              <a:cxnLst/>
              <a:rect l="0" t="0" r="0" b="0"/>
              <a:pathLst>
                <a:path w="419308" h="322943">
                  <a:moveTo>
                    <a:pt x="0" y="94342"/>
                  </a:moveTo>
                  <a:lnTo>
                    <a:pt x="0" y="94342"/>
                  </a:lnTo>
                  <a:lnTo>
                    <a:pt x="13184" y="73620"/>
                  </a:lnTo>
                  <a:lnTo>
                    <a:pt x="40704" y="49562"/>
                  </a:lnTo>
                  <a:lnTo>
                    <a:pt x="84319" y="25485"/>
                  </a:lnTo>
                  <a:lnTo>
                    <a:pt x="122233" y="13027"/>
                  </a:lnTo>
                  <a:lnTo>
                    <a:pt x="165452" y="3691"/>
                  </a:lnTo>
                  <a:lnTo>
                    <a:pt x="212873" y="0"/>
                  </a:lnTo>
                  <a:lnTo>
                    <a:pt x="239109" y="2183"/>
                  </a:lnTo>
                  <a:lnTo>
                    <a:pt x="248307" y="4328"/>
                  </a:lnTo>
                  <a:lnTo>
                    <a:pt x="264170" y="15177"/>
                  </a:lnTo>
                  <a:lnTo>
                    <a:pt x="271363" y="22516"/>
                  </a:lnTo>
                  <a:lnTo>
                    <a:pt x="275101" y="32699"/>
                  </a:lnTo>
                  <a:lnTo>
                    <a:pt x="275304" y="71256"/>
                  </a:lnTo>
                  <a:lnTo>
                    <a:pt x="267603" y="108904"/>
                  </a:lnTo>
                  <a:lnTo>
                    <a:pt x="246574" y="150606"/>
                  </a:lnTo>
                  <a:lnTo>
                    <a:pt x="212278" y="198203"/>
                  </a:lnTo>
                  <a:lnTo>
                    <a:pt x="204412" y="209294"/>
                  </a:lnTo>
                  <a:lnTo>
                    <a:pt x="197390" y="214224"/>
                  </a:lnTo>
                  <a:lnTo>
                    <a:pt x="199326" y="216596"/>
                  </a:lnTo>
                  <a:lnTo>
                    <a:pt x="212767" y="222055"/>
                  </a:lnTo>
                  <a:lnTo>
                    <a:pt x="230029" y="222364"/>
                  </a:lnTo>
                  <a:lnTo>
                    <a:pt x="277472" y="218720"/>
                  </a:lnTo>
                  <a:lnTo>
                    <a:pt x="321901" y="221098"/>
                  </a:lnTo>
                  <a:lnTo>
                    <a:pt x="361566" y="231446"/>
                  </a:lnTo>
                  <a:lnTo>
                    <a:pt x="398916" y="251286"/>
                  </a:lnTo>
                  <a:lnTo>
                    <a:pt x="414010" y="263225"/>
                  </a:lnTo>
                  <a:lnTo>
                    <a:pt x="417823" y="268314"/>
                  </a:lnTo>
                  <a:lnTo>
                    <a:pt x="419307" y="272765"/>
                  </a:lnTo>
                  <a:lnTo>
                    <a:pt x="419238" y="276791"/>
                  </a:lnTo>
                  <a:lnTo>
                    <a:pt x="416017" y="280533"/>
                  </a:lnTo>
                  <a:lnTo>
                    <a:pt x="369227" y="302449"/>
                  </a:lnTo>
                  <a:lnTo>
                    <a:pt x="304800" y="322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273"/>
          <p:cNvGrpSpPr/>
          <p:nvPr/>
        </p:nvGrpSpPr>
        <p:grpSpPr>
          <a:xfrm>
            <a:off x="4280598" y="3467100"/>
            <a:ext cx="694221" cy="708303"/>
            <a:chOff x="4280598" y="3467100"/>
            <a:chExt cx="694221" cy="708303"/>
          </a:xfrm>
        </p:grpSpPr>
        <p:sp>
          <p:nvSpPr>
            <p:cNvPr id="249" name="SMARTInkShape-1308"/>
            <p:cNvSpPr/>
            <p:nvPr>
              <p:custDataLst>
                <p:tags r:id="rId34"/>
              </p:custDataLst>
            </p:nvPr>
          </p:nvSpPr>
          <p:spPr>
            <a:xfrm>
              <a:off x="4280598" y="3467100"/>
              <a:ext cx="694221" cy="708303"/>
            </a:xfrm>
            <a:custGeom>
              <a:avLst/>
              <a:gdLst/>
              <a:ahLst/>
              <a:cxnLst/>
              <a:rect l="0" t="0" r="0" b="0"/>
              <a:pathLst>
                <a:path w="694221" h="708303">
                  <a:moveTo>
                    <a:pt x="443802" y="104775"/>
                  </a:moveTo>
                  <a:lnTo>
                    <a:pt x="443802" y="104775"/>
                  </a:lnTo>
                  <a:lnTo>
                    <a:pt x="430619" y="84053"/>
                  </a:lnTo>
                  <a:lnTo>
                    <a:pt x="425488" y="78260"/>
                  </a:lnTo>
                  <a:lnTo>
                    <a:pt x="392985" y="65051"/>
                  </a:lnTo>
                  <a:lnTo>
                    <a:pt x="354897" y="64548"/>
                  </a:lnTo>
                  <a:lnTo>
                    <a:pt x="311744" y="71101"/>
                  </a:lnTo>
                  <a:lnTo>
                    <a:pt x="278218" y="79578"/>
                  </a:lnTo>
                  <a:lnTo>
                    <a:pt x="243209" y="91460"/>
                  </a:lnTo>
                  <a:lnTo>
                    <a:pt x="210011" y="107324"/>
                  </a:lnTo>
                  <a:lnTo>
                    <a:pt x="177617" y="127780"/>
                  </a:lnTo>
                  <a:lnTo>
                    <a:pt x="145581" y="150983"/>
                  </a:lnTo>
                  <a:lnTo>
                    <a:pt x="99911" y="188904"/>
                  </a:lnTo>
                  <a:lnTo>
                    <a:pt x="65331" y="233184"/>
                  </a:lnTo>
                  <a:lnTo>
                    <a:pt x="44876" y="264151"/>
                  </a:lnTo>
                  <a:lnTo>
                    <a:pt x="28024" y="298376"/>
                  </a:lnTo>
                  <a:lnTo>
                    <a:pt x="14537" y="333695"/>
                  </a:lnTo>
                  <a:lnTo>
                    <a:pt x="5015" y="367031"/>
                  </a:lnTo>
                  <a:lnTo>
                    <a:pt x="77" y="402308"/>
                  </a:lnTo>
                  <a:lnTo>
                    <a:pt x="0" y="438095"/>
                  </a:lnTo>
                  <a:lnTo>
                    <a:pt x="7020" y="471639"/>
                  </a:lnTo>
                  <a:lnTo>
                    <a:pt x="17196" y="507009"/>
                  </a:lnTo>
                  <a:lnTo>
                    <a:pt x="29833" y="541779"/>
                  </a:lnTo>
                  <a:lnTo>
                    <a:pt x="55856" y="585154"/>
                  </a:lnTo>
                  <a:lnTo>
                    <a:pt x="90965" y="623759"/>
                  </a:lnTo>
                  <a:lnTo>
                    <a:pt x="134412" y="655775"/>
                  </a:lnTo>
                  <a:lnTo>
                    <a:pt x="181857" y="683254"/>
                  </a:lnTo>
                  <a:lnTo>
                    <a:pt x="217315" y="694546"/>
                  </a:lnTo>
                  <a:lnTo>
                    <a:pt x="257064" y="703093"/>
                  </a:lnTo>
                  <a:lnTo>
                    <a:pt x="298366" y="708302"/>
                  </a:lnTo>
                  <a:lnTo>
                    <a:pt x="337888" y="707090"/>
                  </a:lnTo>
                  <a:lnTo>
                    <a:pt x="376621" y="700201"/>
                  </a:lnTo>
                  <a:lnTo>
                    <a:pt x="413944" y="690084"/>
                  </a:lnTo>
                  <a:lnTo>
                    <a:pt x="448171" y="678532"/>
                  </a:lnTo>
                  <a:lnTo>
                    <a:pt x="481021" y="660698"/>
                  </a:lnTo>
                  <a:lnTo>
                    <a:pt x="513261" y="638660"/>
                  </a:lnTo>
                  <a:lnTo>
                    <a:pt x="560103" y="600336"/>
                  </a:lnTo>
                  <a:lnTo>
                    <a:pt x="587919" y="567383"/>
                  </a:lnTo>
                  <a:lnTo>
                    <a:pt x="611571" y="531570"/>
                  </a:lnTo>
                  <a:lnTo>
                    <a:pt x="632666" y="493428"/>
                  </a:lnTo>
                  <a:lnTo>
                    <a:pt x="652625" y="451782"/>
                  </a:lnTo>
                  <a:lnTo>
                    <a:pt x="669256" y="408578"/>
                  </a:lnTo>
                  <a:lnTo>
                    <a:pt x="682646" y="364682"/>
                  </a:lnTo>
                  <a:lnTo>
                    <a:pt x="692124" y="320478"/>
                  </a:lnTo>
                  <a:lnTo>
                    <a:pt x="694220" y="278960"/>
                  </a:lnTo>
                  <a:lnTo>
                    <a:pt x="691624" y="239340"/>
                  </a:lnTo>
                  <a:lnTo>
                    <a:pt x="686942" y="200565"/>
                  </a:lnTo>
                  <a:lnTo>
                    <a:pt x="678512" y="162165"/>
                  </a:lnTo>
                  <a:lnTo>
                    <a:pt x="666650" y="126049"/>
                  </a:lnTo>
                  <a:lnTo>
                    <a:pt x="642123" y="81915"/>
                  </a:lnTo>
                  <a:lnTo>
                    <a:pt x="613689" y="44145"/>
                  </a:lnTo>
                  <a:lnTo>
                    <a:pt x="578923" y="19665"/>
                  </a:lnTo>
                  <a:lnTo>
                    <a:pt x="541811" y="6297"/>
                  </a:lnTo>
                  <a:lnTo>
                    <a:pt x="505062" y="1866"/>
                  </a:lnTo>
                  <a:lnTo>
                    <a:pt x="462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309"/>
            <p:cNvSpPr/>
            <p:nvPr>
              <p:custDataLst>
                <p:tags r:id="rId35"/>
              </p:custDataLst>
            </p:nvPr>
          </p:nvSpPr>
          <p:spPr>
            <a:xfrm>
              <a:off x="4583912" y="3571875"/>
              <a:ext cx="54764" cy="419101"/>
            </a:xfrm>
            <a:custGeom>
              <a:avLst/>
              <a:gdLst/>
              <a:ahLst/>
              <a:cxnLst/>
              <a:rect l="0" t="0" r="0" b="0"/>
              <a:pathLst>
                <a:path w="54764" h="419101">
                  <a:moveTo>
                    <a:pt x="54763" y="0"/>
                  </a:moveTo>
                  <a:lnTo>
                    <a:pt x="54763" y="0"/>
                  </a:lnTo>
                  <a:lnTo>
                    <a:pt x="54763" y="41445"/>
                  </a:lnTo>
                  <a:lnTo>
                    <a:pt x="54763" y="80013"/>
                  </a:lnTo>
                  <a:lnTo>
                    <a:pt x="53705" y="110703"/>
                  </a:lnTo>
                  <a:lnTo>
                    <a:pt x="49707" y="145510"/>
                  </a:lnTo>
                  <a:lnTo>
                    <a:pt x="44402" y="182146"/>
                  </a:lnTo>
                  <a:lnTo>
                    <a:pt x="37458" y="218537"/>
                  </a:lnTo>
                  <a:lnTo>
                    <a:pt x="27317" y="252350"/>
                  </a:lnTo>
                  <a:lnTo>
                    <a:pt x="18576" y="285017"/>
                  </a:lnTo>
                  <a:lnTo>
                    <a:pt x="7705" y="330335"/>
                  </a:lnTo>
                  <a:lnTo>
                    <a:pt x="603" y="367752"/>
                  </a:lnTo>
                  <a:lnTo>
                    <a:pt x="0" y="387812"/>
                  </a:lnTo>
                  <a:lnTo>
                    <a:pt x="7138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310"/>
            <p:cNvSpPr/>
            <p:nvPr>
              <p:custDataLst>
                <p:tags r:id="rId36"/>
              </p:custDataLst>
            </p:nvPr>
          </p:nvSpPr>
          <p:spPr>
            <a:xfrm>
              <a:off x="4389134" y="3638550"/>
              <a:ext cx="201917" cy="282019"/>
            </a:xfrm>
            <a:custGeom>
              <a:avLst/>
              <a:gdLst/>
              <a:ahLst/>
              <a:cxnLst/>
              <a:rect l="0" t="0" r="0" b="0"/>
              <a:pathLst>
                <a:path w="201917" h="282019">
                  <a:moveTo>
                    <a:pt x="182866" y="0"/>
                  </a:moveTo>
                  <a:lnTo>
                    <a:pt x="182866" y="0"/>
                  </a:lnTo>
                  <a:lnTo>
                    <a:pt x="177810" y="0"/>
                  </a:lnTo>
                  <a:lnTo>
                    <a:pt x="172505" y="8467"/>
                  </a:lnTo>
                  <a:lnTo>
                    <a:pt x="156297" y="49799"/>
                  </a:lnTo>
                  <a:lnTo>
                    <a:pt x="134383" y="96307"/>
                  </a:lnTo>
                  <a:lnTo>
                    <a:pt x="113115" y="133663"/>
                  </a:lnTo>
                  <a:lnTo>
                    <a:pt x="86704" y="174365"/>
                  </a:lnTo>
                  <a:lnTo>
                    <a:pt x="61594" y="214295"/>
                  </a:lnTo>
                  <a:lnTo>
                    <a:pt x="27627" y="258466"/>
                  </a:lnTo>
                  <a:lnTo>
                    <a:pt x="9399" y="276725"/>
                  </a:lnTo>
                  <a:lnTo>
                    <a:pt x="0" y="282018"/>
                  </a:lnTo>
                  <a:lnTo>
                    <a:pt x="8151" y="278412"/>
                  </a:lnTo>
                  <a:lnTo>
                    <a:pt x="55584" y="268813"/>
                  </a:lnTo>
                  <a:lnTo>
                    <a:pt x="96458" y="259787"/>
                  </a:lnTo>
                  <a:lnTo>
                    <a:pt x="139188" y="257519"/>
                  </a:lnTo>
                  <a:lnTo>
                    <a:pt x="201916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274"/>
          <p:cNvGrpSpPr/>
          <p:nvPr/>
        </p:nvGrpSpPr>
        <p:grpSpPr>
          <a:xfrm>
            <a:off x="11041926" y="2800350"/>
            <a:ext cx="807175" cy="626810"/>
            <a:chOff x="11041926" y="2800350"/>
            <a:chExt cx="807175" cy="626810"/>
          </a:xfrm>
        </p:grpSpPr>
        <p:sp>
          <p:nvSpPr>
            <p:cNvPr id="253" name="SMARTInkShape-1311"/>
            <p:cNvSpPr/>
            <p:nvPr>
              <p:custDataLst>
                <p:tags r:id="rId31"/>
              </p:custDataLst>
            </p:nvPr>
          </p:nvSpPr>
          <p:spPr>
            <a:xfrm>
              <a:off x="11525803" y="2800350"/>
              <a:ext cx="323298" cy="626810"/>
            </a:xfrm>
            <a:custGeom>
              <a:avLst/>
              <a:gdLst/>
              <a:ahLst/>
              <a:cxnLst/>
              <a:rect l="0" t="0" r="0" b="0"/>
              <a:pathLst>
                <a:path w="323298" h="626810">
                  <a:moveTo>
                    <a:pt x="37547" y="209550"/>
                  </a:moveTo>
                  <a:lnTo>
                    <a:pt x="37547" y="209550"/>
                  </a:lnTo>
                  <a:lnTo>
                    <a:pt x="32490" y="204494"/>
                  </a:lnTo>
                  <a:lnTo>
                    <a:pt x="21300" y="162886"/>
                  </a:lnTo>
                  <a:lnTo>
                    <a:pt x="12037" y="122228"/>
                  </a:lnTo>
                  <a:lnTo>
                    <a:pt x="1314" y="90950"/>
                  </a:lnTo>
                  <a:lnTo>
                    <a:pt x="692" y="91325"/>
                  </a:lnTo>
                  <a:lnTo>
                    <a:pt x="0" y="97386"/>
                  </a:lnTo>
                  <a:lnTo>
                    <a:pt x="12753" y="135698"/>
                  </a:lnTo>
                  <a:lnTo>
                    <a:pt x="32571" y="179518"/>
                  </a:lnTo>
                  <a:lnTo>
                    <a:pt x="50655" y="216409"/>
                  </a:lnTo>
                  <a:lnTo>
                    <a:pt x="69418" y="255209"/>
                  </a:lnTo>
                  <a:lnTo>
                    <a:pt x="89442" y="300807"/>
                  </a:lnTo>
                  <a:lnTo>
                    <a:pt x="106120" y="335834"/>
                  </a:lnTo>
                  <a:lnTo>
                    <a:pt x="121293" y="369745"/>
                  </a:lnTo>
                  <a:lnTo>
                    <a:pt x="135092" y="403515"/>
                  </a:lnTo>
                  <a:lnTo>
                    <a:pt x="148281" y="439690"/>
                  </a:lnTo>
                  <a:lnTo>
                    <a:pt x="164021" y="474112"/>
                  </a:lnTo>
                  <a:lnTo>
                    <a:pt x="185088" y="520419"/>
                  </a:lnTo>
                  <a:lnTo>
                    <a:pt x="200855" y="560951"/>
                  </a:lnTo>
                  <a:lnTo>
                    <a:pt x="225145" y="602460"/>
                  </a:lnTo>
                  <a:lnTo>
                    <a:pt x="244003" y="624300"/>
                  </a:lnTo>
                  <a:lnTo>
                    <a:pt x="248210" y="626809"/>
                  </a:lnTo>
                  <a:lnTo>
                    <a:pt x="251013" y="626364"/>
                  </a:lnTo>
                  <a:lnTo>
                    <a:pt x="252883" y="623951"/>
                  </a:lnTo>
                  <a:lnTo>
                    <a:pt x="255514" y="610442"/>
                  </a:lnTo>
                  <a:lnTo>
                    <a:pt x="253307" y="582105"/>
                  </a:lnTo>
                  <a:lnTo>
                    <a:pt x="249857" y="544463"/>
                  </a:lnTo>
                  <a:lnTo>
                    <a:pt x="248323" y="510095"/>
                  </a:lnTo>
                  <a:lnTo>
                    <a:pt x="244820" y="474359"/>
                  </a:lnTo>
                  <a:lnTo>
                    <a:pt x="240794" y="436251"/>
                  </a:lnTo>
                  <a:lnTo>
                    <a:pt x="239003" y="394620"/>
                  </a:lnTo>
                  <a:lnTo>
                    <a:pt x="241030" y="351422"/>
                  </a:lnTo>
                  <a:lnTo>
                    <a:pt x="244401" y="307529"/>
                  </a:lnTo>
                  <a:lnTo>
                    <a:pt x="245899" y="263327"/>
                  </a:lnTo>
                  <a:lnTo>
                    <a:pt x="249387" y="221809"/>
                  </a:lnTo>
                  <a:lnTo>
                    <a:pt x="254464" y="182190"/>
                  </a:lnTo>
                  <a:lnTo>
                    <a:pt x="260248" y="143415"/>
                  </a:lnTo>
                  <a:lnTo>
                    <a:pt x="269170" y="107837"/>
                  </a:lnTo>
                  <a:lnTo>
                    <a:pt x="283270" y="63702"/>
                  </a:lnTo>
                  <a:lnTo>
                    <a:pt x="297517" y="25401"/>
                  </a:lnTo>
                  <a:lnTo>
                    <a:pt x="323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312"/>
            <p:cNvSpPr/>
            <p:nvPr>
              <p:custDataLst>
                <p:tags r:id="rId32"/>
              </p:custDataLst>
            </p:nvPr>
          </p:nvSpPr>
          <p:spPr>
            <a:xfrm>
              <a:off x="11572875" y="2886075"/>
              <a:ext cx="19051" cy="390526"/>
            </a:xfrm>
            <a:custGeom>
              <a:avLst/>
              <a:gdLst/>
              <a:ahLst/>
              <a:cxnLst/>
              <a:rect l="0" t="0" r="0" b="0"/>
              <a:pathLst>
                <a:path w="19051" h="390526">
                  <a:moveTo>
                    <a:pt x="19050" y="0"/>
                  </a:moveTo>
                  <a:lnTo>
                    <a:pt x="19050" y="0"/>
                  </a:lnTo>
                  <a:lnTo>
                    <a:pt x="19050" y="47559"/>
                  </a:lnTo>
                  <a:lnTo>
                    <a:pt x="19050" y="90768"/>
                  </a:lnTo>
                  <a:lnTo>
                    <a:pt x="19050" y="132610"/>
                  </a:lnTo>
                  <a:lnTo>
                    <a:pt x="19050" y="173465"/>
                  </a:lnTo>
                  <a:lnTo>
                    <a:pt x="13993" y="217438"/>
                  </a:lnTo>
                  <a:lnTo>
                    <a:pt x="10848" y="258924"/>
                  </a:lnTo>
                  <a:lnTo>
                    <a:pt x="4862" y="298028"/>
                  </a:lnTo>
                  <a:lnTo>
                    <a:pt x="960" y="341562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313"/>
            <p:cNvSpPr/>
            <p:nvPr>
              <p:custDataLst>
                <p:tags r:id="rId33"/>
              </p:custDataLst>
            </p:nvPr>
          </p:nvSpPr>
          <p:spPr>
            <a:xfrm>
              <a:off x="11041926" y="2896664"/>
              <a:ext cx="323125" cy="355300"/>
            </a:xfrm>
            <a:custGeom>
              <a:avLst/>
              <a:gdLst/>
              <a:ahLst/>
              <a:cxnLst/>
              <a:rect l="0" t="0" r="0" b="0"/>
              <a:pathLst>
                <a:path w="323125" h="355300">
                  <a:moveTo>
                    <a:pt x="149949" y="56086"/>
                  </a:moveTo>
                  <a:lnTo>
                    <a:pt x="149949" y="56086"/>
                  </a:lnTo>
                  <a:lnTo>
                    <a:pt x="106637" y="32072"/>
                  </a:lnTo>
                  <a:lnTo>
                    <a:pt x="102024" y="30551"/>
                  </a:lnTo>
                  <a:lnTo>
                    <a:pt x="80363" y="33468"/>
                  </a:lnTo>
                  <a:lnTo>
                    <a:pt x="53836" y="51149"/>
                  </a:lnTo>
                  <a:lnTo>
                    <a:pt x="30925" y="76495"/>
                  </a:lnTo>
                  <a:lnTo>
                    <a:pt x="11825" y="114563"/>
                  </a:lnTo>
                  <a:lnTo>
                    <a:pt x="2249" y="151612"/>
                  </a:lnTo>
                  <a:lnTo>
                    <a:pt x="0" y="198690"/>
                  </a:lnTo>
                  <a:lnTo>
                    <a:pt x="6624" y="237333"/>
                  </a:lnTo>
                  <a:lnTo>
                    <a:pt x="21522" y="284414"/>
                  </a:lnTo>
                  <a:lnTo>
                    <a:pt x="39342" y="317767"/>
                  </a:lnTo>
                  <a:lnTo>
                    <a:pt x="51753" y="330433"/>
                  </a:lnTo>
                  <a:lnTo>
                    <a:pt x="93666" y="350695"/>
                  </a:lnTo>
                  <a:lnTo>
                    <a:pt x="112235" y="355299"/>
                  </a:lnTo>
                  <a:lnTo>
                    <a:pt x="150026" y="349630"/>
                  </a:lnTo>
                  <a:lnTo>
                    <a:pt x="178547" y="338501"/>
                  </a:lnTo>
                  <a:lnTo>
                    <a:pt x="216629" y="310720"/>
                  </a:lnTo>
                  <a:lnTo>
                    <a:pt x="254726" y="273601"/>
                  </a:lnTo>
                  <a:lnTo>
                    <a:pt x="283299" y="237775"/>
                  </a:lnTo>
                  <a:lnTo>
                    <a:pt x="309758" y="194116"/>
                  </a:lnTo>
                  <a:lnTo>
                    <a:pt x="323124" y="148725"/>
                  </a:lnTo>
                  <a:lnTo>
                    <a:pt x="322871" y="121248"/>
                  </a:lnTo>
                  <a:lnTo>
                    <a:pt x="311723" y="81978"/>
                  </a:lnTo>
                  <a:lnTo>
                    <a:pt x="295013" y="48588"/>
                  </a:lnTo>
                  <a:lnTo>
                    <a:pt x="280039" y="34056"/>
                  </a:lnTo>
                  <a:lnTo>
                    <a:pt x="235245" y="7011"/>
                  </a:lnTo>
                  <a:lnTo>
                    <a:pt x="194667" y="531"/>
                  </a:lnTo>
                  <a:lnTo>
                    <a:pt x="182935" y="0"/>
                  </a:lnTo>
                  <a:lnTo>
                    <a:pt x="174057" y="1762"/>
                  </a:lnTo>
                  <a:lnTo>
                    <a:pt x="149949" y="17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275"/>
          <p:cNvGrpSpPr/>
          <p:nvPr/>
        </p:nvGrpSpPr>
        <p:grpSpPr>
          <a:xfrm>
            <a:off x="10467975" y="3771900"/>
            <a:ext cx="1447801" cy="542926"/>
            <a:chOff x="10467975" y="3771900"/>
            <a:chExt cx="1447801" cy="542926"/>
          </a:xfrm>
        </p:grpSpPr>
        <p:sp>
          <p:nvSpPr>
            <p:cNvPr id="257" name="SMARTInkShape-1314"/>
            <p:cNvSpPr/>
            <p:nvPr>
              <p:custDataLst>
                <p:tags r:id="rId27"/>
              </p:custDataLst>
            </p:nvPr>
          </p:nvSpPr>
          <p:spPr>
            <a:xfrm>
              <a:off x="11210925" y="3879367"/>
              <a:ext cx="704851" cy="435459"/>
            </a:xfrm>
            <a:custGeom>
              <a:avLst/>
              <a:gdLst/>
              <a:ahLst/>
              <a:cxnLst/>
              <a:rect l="0" t="0" r="0" b="0"/>
              <a:pathLst>
                <a:path w="704851" h="435459">
                  <a:moveTo>
                    <a:pt x="0" y="6833"/>
                  </a:moveTo>
                  <a:lnTo>
                    <a:pt x="0" y="6833"/>
                  </a:lnTo>
                  <a:lnTo>
                    <a:pt x="0" y="16946"/>
                  </a:lnTo>
                  <a:lnTo>
                    <a:pt x="14150" y="61081"/>
                  </a:lnTo>
                  <a:lnTo>
                    <a:pt x="23830" y="97931"/>
                  </a:lnTo>
                  <a:lnTo>
                    <a:pt x="30460" y="142185"/>
                  </a:lnTo>
                  <a:lnTo>
                    <a:pt x="35837" y="178876"/>
                  </a:lnTo>
                  <a:lnTo>
                    <a:pt x="40252" y="216559"/>
                  </a:lnTo>
                  <a:lnTo>
                    <a:pt x="51225" y="262161"/>
                  </a:lnTo>
                  <a:lnTo>
                    <a:pt x="59193" y="298207"/>
                  </a:lnTo>
                  <a:lnTo>
                    <a:pt x="70253" y="314037"/>
                  </a:lnTo>
                  <a:lnTo>
                    <a:pt x="72235" y="314294"/>
                  </a:lnTo>
                  <a:lnTo>
                    <a:pt x="73557" y="312348"/>
                  </a:lnTo>
                  <a:lnTo>
                    <a:pt x="75026" y="299251"/>
                  </a:lnTo>
                  <a:lnTo>
                    <a:pt x="75853" y="253401"/>
                  </a:lnTo>
                  <a:lnTo>
                    <a:pt x="75039" y="210535"/>
                  </a:lnTo>
                  <a:lnTo>
                    <a:pt x="70682" y="165850"/>
                  </a:lnTo>
                  <a:lnTo>
                    <a:pt x="75154" y="125328"/>
                  </a:lnTo>
                  <a:lnTo>
                    <a:pt x="83181" y="86510"/>
                  </a:lnTo>
                  <a:lnTo>
                    <a:pt x="93320" y="49256"/>
                  </a:lnTo>
                  <a:lnTo>
                    <a:pt x="103564" y="27805"/>
                  </a:lnTo>
                  <a:lnTo>
                    <a:pt x="123641" y="10509"/>
                  </a:lnTo>
                  <a:lnTo>
                    <a:pt x="136403" y="2934"/>
                  </a:lnTo>
                  <a:lnTo>
                    <a:pt x="149143" y="0"/>
                  </a:lnTo>
                  <a:lnTo>
                    <a:pt x="174588" y="2385"/>
                  </a:lnTo>
                  <a:lnTo>
                    <a:pt x="212714" y="20685"/>
                  </a:lnTo>
                  <a:lnTo>
                    <a:pt x="240709" y="46215"/>
                  </a:lnTo>
                  <a:lnTo>
                    <a:pt x="257353" y="78944"/>
                  </a:lnTo>
                  <a:lnTo>
                    <a:pt x="268987" y="115453"/>
                  </a:lnTo>
                  <a:lnTo>
                    <a:pt x="279136" y="158138"/>
                  </a:lnTo>
                  <a:lnTo>
                    <a:pt x="288847" y="204299"/>
                  </a:lnTo>
                  <a:lnTo>
                    <a:pt x="303484" y="246434"/>
                  </a:lnTo>
                  <a:lnTo>
                    <a:pt x="321225" y="285730"/>
                  </a:lnTo>
                  <a:lnTo>
                    <a:pt x="348301" y="329329"/>
                  </a:lnTo>
                  <a:lnTo>
                    <a:pt x="368937" y="349131"/>
                  </a:lnTo>
                  <a:lnTo>
                    <a:pt x="389396" y="360049"/>
                  </a:lnTo>
                  <a:lnTo>
                    <a:pt x="399298" y="362960"/>
                  </a:lnTo>
                  <a:lnTo>
                    <a:pt x="430054" y="360551"/>
                  </a:lnTo>
                  <a:lnTo>
                    <a:pt x="464186" y="352424"/>
                  </a:lnTo>
                  <a:lnTo>
                    <a:pt x="502309" y="334890"/>
                  </a:lnTo>
                  <a:lnTo>
                    <a:pt x="549759" y="301058"/>
                  </a:lnTo>
                  <a:lnTo>
                    <a:pt x="580227" y="267577"/>
                  </a:lnTo>
                  <a:lnTo>
                    <a:pt x="609364" y="226966"/>
                  </a:lnTo>
                  <a:lnTo>
                    <a:pt x="638105" y="185299"/>
                  </a:lnTo>
                  <a:lnTo>
                    <a:pt x="661085" y="142262"/>
                  </a:lnTo>
                  <a:lnTo>
                    <a:pt x="674598" y="102699"/>
                  </a:lnTo>
                  <a:lnTo>
                    <a:pt x="682481" y="61343"/>
                  </a:lnTo>
                  <a:lnTo>
                    <a:pt x="682208" y="34235"/>
                  </a:lnTo>
                  <a:lnTo>
                    <a:pt x="675031" y="15131"/>
                  </a:lnTo>
                  <a:lnTo>
                    <a:pt x="669096" y="9190"/>
                  </a:lnTo>
                  <a:lnTo>
                    <a:pt x="654034" y="2589"/>
                  </a:lnTo>
                  <a:lnTo>
                    <a:pt x="636758" y="2477"/>
                  </a:lnTo>
                  <a:lnTo>
                    <a:pt x="627704" y="3929"/>
                  </a:lnTo>
                  <a:lnTo>
                    <a:pt x="582758" y="29072"/>
                  </a:lnTo>
                  <a:lnTo>
                    <a:pt x="546732" y="57520"/>
                  </a:lnTo>
                  <a:lnTo>
                    <a:pt x="516536" y="98522"/>
                  </a:lnTo>
                  <a:lnTo>
                    <a:pt x="494772" y="145242"/>
                  </a:lnTo>
                  <a:lnTo>
                    <a:pt x="485187" y="180532"/>
                  </a:lnTo>
                  <a:lnTo>
                    <a:pt x="477400" y="214561"/>
                  </a:lnTo>
                  <a:lnTo>
                    <a:pt x="472528" y="246265"/>
                  </a:lnTo>
                  <a:lnTo>
                    <a:pt x="473890" y="274467"/>
                  </a:lnTo>
                  <a:lnTo>
                    <a:pt x="490720" y="314144"/>
                  </a:lnTo>
                  <a:lnTo>
                    <a:pt x="515817" y="342598"/>
                  </a:lnTo>
                  <a:lnTo>
                    <a:pt x="562461" y="377722"/>
                  </a:lnTo>
                  <a:lnTo>
                    <a:pt x="594999" y="392511"/>
                  </a:lnTo>
                  <a:lnTo>
                    <a:pt x="638905" y="412738"/>
                  </a:lnTo>
                  <a:lnTo>
                    <a:pt x="704850" y="43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315"/>
            <p:cNvSpPr/>
            <p:nvPr>
              <p:custDataLst>
                <p:tags r:id="rId28"/>
              </p:custDataLst>
            </p:nvPr>
          </p:nvSpPr>
          <p:spPr>
            <a:xfrm>
              <a:off x="10911020" y="3882408"/>
              <a:ext cx="295306" cy="423972"/>
            </a:xfrm>
            <a:custGeom>
              <a:avLst/>
              <a:gdLst/>
              <a:ahLst/>
              <a:cxnLst/>
              <a:rect l="0" t="0" r="0" b="0"/>
              <a:pathLst>
                <a:path w="295306" h="423972">
                  <a:moveTo>
                    <a:pt x="23680" y="89517"/>
                  </a:moveTo>
                  <a:lnTo>
                    <a:pt x="23680" y="89517"/>
                  </a:lnTo>
                  <a:lnTo>
                    <a:pt x="18623" y="94573"/>
                  </a:lnTo>
                  <a:lnTo>
                    <a:pt x="15478" y="128057"/>
                  </a:lnTo>
                  <a:lnTo>
                    <a:pt x="9492" y="173138"/>
                  </a:lnTo>
                  <a:lnTo>
                    <a:pt x="6070" y="214953"/>
                  </a:lnTo>
                  <a:lnTo>
                    <a:pt x="0" y="254154"/>
                  </a:lnTo>
                  <a:lnTo>
                    <a:pt x="1613" y="292580"/>
                  </a:lnTo>
                  <a:lnTo>
                    <a:pt x="8793" y="330776"/>
                  </a:lnTo>
                  <a:lnTo>
                    <a:pt x="21759" y="372947"/>
                  </a:lnTo>
                  <a:lnTo>
                    <a:pt x="49663" y="409468"/>
                  </a:lnTo>
                  <a:lnTo>
                    <a:pt x="83473" y="423971"/>
                  </a:lnTo>
                  <a:lnTo>
                    <a:pt x="111991" y="423019"/>
                  </a:lnTo>
                  <a:lnTo>
                    <a:pt x="152153" y="410582"/>
                  </a:lnTo>
                  <a:lnTo>
                    <a:pt x="173911" y="397313"/>
                  </a:lnTo>
                  <a:lnTo>
                    <a:pt x="202954" y="366042"/>
                  </a:lnTo>
                  <a:lnTo>
                    <a:pt x="225435" y="329965"/>
                  </a:lnTo>
                  <a:lnTo>
                    <a:pt x="246561" y="291406"/>
                  </a:lnTo>
                  <a:lnTo>
                    <a:pt x="270342" y="246938"/>
                  </a:lnTo>
                  <a:lnTo>
                    <a:pt x="280768" y="215926"/>
                  </a:lnTo>
                  <a:lnTo>
                    <a:pt x="286108" y="181682"/>
                  </a:lnTo>
                  <a:lnTo>
                    <a:pt x="289541" y="147413"/>
                  </a:lnTo>
                  <a:lnTo>
                    <a:pt x="295305" y="104319"/>
                  </a:lnTo>
                  <a:lnTo>
                    <a:pt x="288844" y="57476"/>
                  </a:lnTo>
                  <a:lnTo>
                    <a:pt x="286182" y="49107"/>
                  </a:lnTo>
                  <a:lnTo>
                    <a:pt x="274755" y="34162"/>
                  </a:lnTo>
                  <a:lnTo>
                    <a:pt x="259094" y="21523"/>
                  </a:lnTo>
                  <a:lnTo>
                    <a:pt x="220347" y="4786"/>
                  </a:lnTo>
                  <a:lnTo>
                    <a:pt x="196812" y="0"/>
                  </a:lnTo>
                  <a:lnTo>
                    <a:pt x="159762" y="2198"/>
                  </a:lnTo>
                  <a:lnTo>
                    <a:pt x="121974" y="4378"/>
                  </a:lnTo>
                  <a:lnTo>
                    <a:pt x="71305" y="1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316"/>
            <p:cNvSpPr/>
            <p:nvPr>
              <p:custDataLst>
                <p:tags r:id="rId29"/>
              </p:custDataLst>
            </p:nvPr>
          </p:nvSpPr>
          <p:spPr>
            <a:xfrm>
              <a:off x="10515600" y="3771900"/>
              <a:ext cx="390526" cy="421824"/>
            </a:xfrm>
            <a:custGeom>
              <a:avLst/>
              <a:gdLst/>
              <a:ahLst/>
              <a:cxnLst/>
              <a:rect l="0" t="0" r="0" b="0"/>
              <a:pathLst>
                <a:path w="390526" h="421824">
                  <a:moveTo>
                    <a:pt x="0" y="114300"/>
                  </a:moveTo>
                  <a:lnTo>
                    <a:pt x="0" y="114300"/>
                  </a:lnTo>
                  <a:lnTo>
                    <a:pt x="29660" y="154320"/>
                  </a:lnTo>
                  <a:lnTo>
                    <a:pt x="54190" y="195936"/>
                  </a:lnTo>
                  <a:lnTo>
                    <a:pt x="73089" y="232445"/>
                  </a:lnTo>
                  <a:lnTo>
                    <a:pt x="92094" y="270073"/>
                  </a:lnTo>
                  <a:lnTo>
                    <a:pt x="111130" y="308034"/>
                  </a:lnTo>
                  <a:lnTo>
                    <a:pt x="135234" y="346092"/>
                  </a:lnTo>
                  <a:lnTo>
                    <a:pt x="165276" y="388216"/>
                  </a:lnTo>
                  <a:lnTo>
                    <a:pt x="182465" y="403963"/>
                  </a:lnTo>
                  <a:lnTo>
                    <a:pt x="215047" y="419671"/>
                  </a:lnTo>
                  <a:lnTo>
                    <a:pt x="236336" y="421823"/>
                  </a:lnTo>
                  <a:lnTo>
                    <a:pt x="255322" y="418194"/>
                  </a:lnTo>
                  <a:lnTo>
                    <a:pt x="270814" y="409525"/>
                  </a:lnTo>
                  <a:lnTo>
                    <a:pt x="275794" y="402133"/>
                  </a:lnTo>
                  <a:lnTo>
                    <a:pt x="286606" y="359853"/>
                  </a:lnTo>
                  <a:lnTo>
                    <a:pt x="295528" y="320406"/>
                  </a:lnTo>
                  <a:lnTo>
                    <a:pt x="304876" y="275205"/>
                  </a:lnTo>
                  <a:lnTo>
                    <a:pt x="311183" y="242963"/>
                  </a:lnTo>
                  <a:lnTo>
                    <a:pt x="317516" y="207467"/>
                  </a:lnTo>
                  <a:lnTo>
                    <a:pt x="326679" y="173346"/>
                  </a:lnTo>
                  <a:lnTo>
                    <a:pt x="336749" y="140543"/>
                  </a:lnTo>
                  <a:lnTo>
                    <a:pt x="348368" y="93383"/>
                  </a:lnTo>
                  <a:lnTo>
                    <a:pt x="358515" y="54245"/>
                  </a:lnTo>
                  <a:lnTo>
                    <a:pt x="390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317"/>
            <p:cNvSpPr/>
            <p:nvPr>
              <p:custDataLst>
                <p:tags r:id="rId30"/>
              </p:custDataLst>
            </p:nvPr>
          </p:nvSpPr>
          <p:spPr>
            <a:xfrm>
              <a:off x="10467975" y="3914775"/>
              <a:ext cx="28576" cy="323851"/>
            </a:xfrm>
            <a:custGeom>
              <a:avLst/>
              <a:gdLst/>
              <a:ahLst/>
              <a:cxnLst/>
              <a:rect l="0" t="0" r="0" b="0"/>
              <a:pathLst>
                <a:path w="28576" h="323851">
                  <a:moveTo>
                    <a:pt x="28575" y="0"/>
                  </a:moveTo>
                  <a:lnTo>
                    <a:pt x="28575" y="0"/>
                  </a:lnTo>
                  <a:lnTo>
                    <a:pt x="28575" y="42616"/>
                  </a:lnTo>
                  <a:lnTo>
                    <a:pt x="28575" y="79772"/>
                  </a:lnTo>
                  <a:lnTo>
                    <a:pt x="23518" y="122649"/>
                  </a:lnTo>
                  <a:lnTo>
                    <a:pt x="15318" y="163811"/>
                  </a:lnTo>
                  <a:lnTo>
                    <a:pt x="11241" y="207875"/>
                  </a:lnTo>
                  <a:lnTo>
                    <a:pt x="4976" y="249388"/>
                  </a:lnTo>
                  <a:lnTo>
                    <a:pt x="1474" y="28849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276"/>
          <p:cNvGrpSpPr/>
          <p:nvPr/>
        </p:nvGrpSpPr>
        <p:grpSpPr>
          <a:xfrm>
            <a:off x="2962275" y="4819650"/>
            <a:ext cx="1943101" cy="409576"/>
            <a:chOff x="2962275" y="4819650"/>
            <a:chExt cx="1943101" cy="409576"/>
          </a:xfrm>
        </p:grpSpPr>
        <p:sp>
          <p:nvSpPr>
            <p:cNvPr id="262" name="SMARTInkShape-1318"/>
            <p:cNvSpPr/>
            <p:nvPr>
              <p:custDataLst>
                <p:tags r:id="rId24"/>
              </p:custDataLst>
            </p:nvPr>
          </p:nvSpPr>
          <p:spPr>
            <a:xfrm>
              <a:off x="2962275" y="5143674"/>
              <a:ext cx="1943101" cy="85552"/>
            </a:xfrm>
            <a:custGeom>
              <a:avLst/>
              <a:gdLst/>
              <a:ahLst/>
              <a:cxnLst/>
              <a:rect l="0" t="0" r="0" b="0"/>
              <a:pathLst>
                <a:path w="1943101" h="85552">
                  <a:moveTo>
                    <a:pt x="0" y="9351"/>
                  </a:moveTo>
                  <a:lnTo>
                    <a:pt x="0" y="9351"/>
                  </a:lnTo>
                  <a:lnTo>
                    <a:pt x="5057" y="4295"/>
                  </a:lnTo>
                  <a:lnTo>
                    <a:pt x="13183" y="1812"/>
                  </a:lnTo>
                  <a:lnTo>
                    <a:pt x="56413" y="0"/>
                  </a:lnTo>
                  <a:lnTo>
                    <a:pt x="100676" y="2699"/>
                  </a:lnTo>
                  <a:lnTo>
                    <a:pt x="145541" y="7380"/>
                  </a:lnTo>
                  <a:lnTo>
                    <a:pt x="181765" y="8767"/>
                  </a:lnTo>
                  <a:lnTo>
                    <a:pt x="219309" y="9178"/>
                  </a:lnTo>
                  <a:lnTo>
                    <a:pt x="265711" y="12122"/>
                  </a:lnTo>
                  <a:lnTo>
                    <a:pt x="303302" y="15875"/>
                  </a:lnTo>
                  <a:lnTo>
                    <a:pt x="337648" y="17542"/>
                  </a:lnTo>
                  <a:lnTo>
                    <a:pt x="370552" y="18283"/>
                  </a:lnTo>
                  <a:lnTo>
                    <a:pt x="402815" y="18612"/>
                  </a:lnTo>
                  <a:lnTo>
                    <a:pt x="434793" y="18759"/>
                  </a:lnTo>
                  <a:lnTo>
                    <a:pt x="466644" y="21646"/>
                  </a:lnTo>
                  <a:lnTo>
                    <a:pt x="498439" y="25399"/>
                  </a:lnTo>
                  <a:lnTo>
                    <a:pt x="530209" y="27067"/>
                  </a:lnTo>
                  <a:lnTo>
                    <a:pt x="561968" y="27808"/>
                  </a:lnTo>
                  <a:lnTo>
                    <a:pt x="593722" y="29196"/>
                  </a:lnTo>
                  <a:lnTo>
                    <a:pt x="625474" y="33340"/>
                  </a:lnTo>
                  <a:lnTo>
                    <a:pt x="657224" y="35888"/>
                  </a:lnTo>
                  <a:lnTo>
                    <a:pt x="688975" y="37020"/>
                  </a:lnTo>
                  <a:lnTo>
                    <a:pt x="720725" y="37523"/>
                  </a:lnTo>
                  <a:lnTo>
                    <a:pt x="752475" y="37747"/>
                  </a:lnTo>
                  <a:lnTo>
                    <a:pt x="800100" y="37873"/>
                  </a:lnTo>
                  <a:lnTo>
                    <a:pt x="847725" y="37910"/>
                  </a:lnTo>
                  <a:lnTo>
                    <a:pt x="880533" y="37919"/>
                  </a:lnTo>
                  <a:lnTo>
                    <a:pt x="916282" y="37923"/>
                  </a:lnTo>
                  <a:lnTo>
                    <a:pt x="950514" y="37924"/>
                  </a:lnTo>
                  <a:lnTo>
                    <a:pt x="984426" y="37925"/>
                  </a:lnTo>
                  <a:lnTo>
                    <a:pt x="1020664" y="37925"/>
                  </a:lnTo>
                  <a:lnTo>
                    <a:pt x="1057937" y="37926"/>
                  </a:lnTo>
                  <a:lnTo>
                    <a:pt x="1095669" y="37926"/>
                  </a:lnTo>
                  <a:lnTo>
                    <a:pt x="1133606" y="37926"/>
                  </a:lnTo>
                  <a:lnTo>
                    <a:pt x="1174455" y="40748"/>
                  </a:lnTo>
                  <a:lnTo>
                    <a:pt x="1217306" y="44472"/>
                  </a:lnTo>
                  <a:lnTo>
                    <a:pt x="1261044" y="46127"/>
                  </a:lnTo>
                  <a:lnTo>
                    <a:pt x="1305178" y="46863"/>
                  </a:lnTo>
                  <a:lnTo>
                    <a:pt x="1349487" y="48247"/>
                  </a:lnTo>
                  <a:lnTo>
                    <a:pt x="1393875" y="52391"/>
                  </a:lnTo>
                  <a:lnTo>
                    <a:pt x="1438297" y="57760"/>
                  </a:lnTo>
                  <a:lnTo>
                    <a:pt x="1481677" y="62616"/>
                  </a:lnTo>
                  <a:lnTo>
                    <a:pt x="1522123" y="64774"/>
                  </a:lnTo>
                  <a:lnTo>
                    <a:pt x="1561266" y="65734"/>
                  </a:lnTo>
                  <a:lnTo>
                    <a:pt x="1598771" y="67218"/>
                  </a:lnTo>
                  <a:lnTo>
                    <a:pt x="1633079" y="71406"/>
                  </a:lnTo>
                  <a:lnTo>
                    <a:pt x="1677088" y="74657"/>
                  </a:lnTo>
                  <a:lnTo>
                    <a:pt x="1721995" y="75621"/>
                  </a:lnTo>
                  <a:lnTo>
                    <a:pt x="1758753" y="75846"/>
                  </a:lnTo>
                  <a:lnTo>
                    <a:pt x="1795552" y="75946"/>
                  </a:lnTo>
                  <a:lnTo>
                    <a:pt x="1836235" y="77061"/>
                  </a:lnTo>
                  <a:lnTo>
                    <a:pt x="1878745" y="82565"/>
                  </a:lnTo>
                  <a:lnTo>
                    <a:pt x="1922514" y="85158"/>
                  </a:lnTo>
                  <a:lnTo>
                    <a:pt x="1943100" y="85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319"/>
            <p:cNvSpPr/>
            <p:nvPr>
              <p:custDataLst>
                <p:tags r:id="rId25"/>
              </p:custDataLst>
            </p:nvPr>
          </p:nvSpPr>
          <p:spPr>
            <a:xfrm>
              <a:off x="2971800" y="49244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51457" y="8642"/>
                  </a:lnTo>
                  <a:lnTo>
                    <a:pt x="96624" y="9473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320"/>
            <p:cNvSpPr/>
            <p:nvPr>
              <p:custDataLst>
                <p:tags r:id="rId26"/>
              </p:custDataLst>
            </p:nvPr>
          </p:nvSpPr>
          <p:spPr>
            <a:xfrm>
              <a:off x="3023894" y="4819650"/>
              <a:ext cx="14582" cy="238126"/>
            </a:xfrm>
            <a:custGeom>
              <a:avLst/>
              <a:gdLst/>
              <a:ahLst/>
              <a:cxnLst/>
              <a:rect l="0" t="0" r="0" b="0"/>
              <a:pathLst>
                <a:path w="14582" h="238126">
                  <a:moveTo>
                    <a:pt x="5056" y="0"/>
                  </a:moveTo>
                  <a:lnTo>
                    <a:pt x="5056" y="0"/>
                  </a:lnTo>
                  <a:lnTo>
                    <a:pt x="0" y="45761"/>
                  </a:lnTo>
                  <a:lnTo>
                    <a:pt x="3658" y="92182"/>
                  </a:lnTo>
                  <a:lnTo>
                    <a:pt x="4872" y="135258"/>
                  </a:lnTo>
                  <a:lnTo>
                    <a:pt x="5032" y="179175"/>
                  </a:lnTo>
                  <a:lnTo>
                    <a:pt x="13255" y="224222"/>
                  </a:lnTo>
                  <a:lnTo>
                    <a:pt x="14581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277"/>
          <p:cNvGrpSpPr/>
          <p:nvPr/>
        </p:nvGrpSpPr>
        <p:grpSpPr>
          <a:xfrm>
            <a:off x="3333750" y="5181600"/>
            <a:ext cx="342901" cy="361951"/>
            <a:chOff x="3333750" y="5181600"/>
            <a:chExt cx="342901" cy="361951"/>
          </a:xfrm>
        </p:grpSpPr>
        <p:sp>
          <p:nvSpPr>
            <p:cNvPr id="266" name="SMARTInkShape-1321"/>
            <p:cNvSpPr/>
            <p:nvPr>
              <p:custDataLst>
                <p:tags r:id="rId21"/>
              </p:custDataLst>
            </p:nvPr>
          </p:nvSpPr>
          <p:spPr>
            <a:xfrm>
              <a:off x="3619500" y="5181600"/>
              <a:ext cx="57151" cy="333376"/>
            </a:xfrm>
            <a:custGeom>
              <a:avLst/>
              <a:gdLst/>
              <a:ahLst/>
              <a:cxnLst/>
              <a:rect l="0" t="0" r="0" b="0"/>
              <a:pathLst>
                <a:path w="57151" h="333376">
                  <a:moveTo>
                    <a:pt x="57150" y="0"/>
                  </a:moveTo>
                  <a:lnTo>
                    <a:pt x="57150" y="0"/>
                  </a:lnTo>
                  <a:lnTo>
                    <a:pt x="48017" y="0"/>
                  </a:lnTo>
                  <a:lnTo>
                    <a:pt x="47641" y="38126"/>
                  </a:lnTo>
                  <a:lnTo>
                    <a:pt x="42571" y="83848"/>
                  </a:lnTo>
                  <a:lnTo>
                    <a:pt x="38983" y="123454"/>
                  </a:lnTo>
                  <a:lnTo>
                    <a:pt x="35452" y="161852"/>
                  </a:lnTo>
                  <a:lnTo>
                    <a:pt x="29934" y="200010"/>
                  </a:lnTo>
                  <a:lnTo>
                    <a:pt x="23921" y="238709"/>
                  </a:lnTo>
                  <a:lnTo>
                    <a:pt x="18954" y="278496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322"/>
            <p:cNvSpPr/>
            <p:nvPr>
              <p:custDataLst>
                <p:tags r:id="rId22"/>
              </p:custDataLst>
            </p:nvPr>
          </p:nvSpPr>
          <p:spPr>
            <a:xfrm>
              <a:off x="3438676" y="5191125"/>
              <a:ext cx="237975" cy="199181"/>
            </a:xfrm>
            <a:custGeom>
              <a:avLst/>
              <a:gdLst/>
              <a:ahLst/>
              <a:cxnLst/>
              <a:rect l="0" t="0" r="0" b="0"/>
              <a:pathLst>
                <a:path w="237975" h="199181">
                  <a:moveTo>
                    <a:pt x="18899" y="0"/>
                  </a:moveTo>
                  <a:lnTo>
                    <a:pt x="18899" y="0"/>
                  </a:lnTo>
                  <a:lnTo>
                    <a:pt x="16077" y="27764"/>
                  </a:lnTo>
                  <a:lnTo>
                    <a:pt x="8538" y="62554"/>
                  </a:lnTo>
                  <a:lnTo>
                    <a:pt x="2424" y="106376"/>
                  </a:lnTo>
                  <a:lnTo>
                    <a:pt x="357" y="148365"/>
                  </a:lnTo>
                  <a:lnTo>
                    <a:pt x="0" y="173077"/>
                  </a:lnTo>
                  <a:lnTo>
                    <a:pt x="2066" y="179943"/>
                  </a:lnTo>
                  <a:lnTo>
                    <a:pt x="10007" y="190394"/>
                  </a:lnTo>
                  <a:lnTo>
                    <a:pt x="17769" y="195745"/>
                  </a:lnTo>
                  <a:lnTo>
                    <a:pt x="21321" y="197172"/>
                  </a:lnTo>
                  <a:lnTo>
                    <a:pt x="46545" y="199180"/>
                  </a:lnTo>
                  <a:lnTo>
                    <a:pt x="91936" y="186766"/>
                  </a:lnTo>
                  <a:lnTo>
                    <a:pt x="138219" y="179297"/>
                  </a:lnTo>
                  <a:lnTo>
                    <a:pt x="179489" y="170953"/>
                  </a:lnTo>
                  <a:lnTo>
                    <a:pt x="23797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323"/>
            <p:cNvSpPr/>
            <p:nvPr>
              <p:custDataLst>
                <p:tags r:id="rId23"/>
              </p:custDataLst>
            </p:nvPr>
          </p:nvSpPr>
          <p:spPr>
            <a:xfrm>
              <a:off x="3333750" y="5229225"/>
              <a:ext cx="9526" cy="314326"/>
            </a:xfrm>
            <a:custGeom>
              <a:avLst/>
              <a:gdLst/>
              <a:ahLst/>
              <a:cxnLst/>
              <a:rect l="0" t="0" r="0" b="0"/>
              <a:pathLst>
                <a:path w="9526" h="314326">
                  <a:moveTo>
                    <a:pt x="0" y="0"/>
                  </a:moveTo>
                  <a:lnTo>
                    <a:pt x="0" y="0"/>
                  </a:lnTo>
                  <a:lnTo>
                    <a:pt x="0" y="39773"/>
                  </a:lnTo>
                  <a:lnTo>
                    <a:pt x="0" y="87396"/>
                  </a:lnTo>
                  <a:lnTo>
                    <a:pt x="0" y="127390"/>
                  </a:lnTo>
                  <a:lnTo>
                    <a:pt x="0" y="166684"/>
                  </a:lnTo>
                  <a:lnTo>
                    <a:pt x="0" y="198260"/>
                  </a:lnTo>
                  <a:lnTo>
                    <a:pt x="0" y="232049"/>
                  </a:lnTo>
                  <a:lnTo>
                    <a:pt x="952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278"/>
          <p:cNvGrpSpPr/>
          <p:nvPr/>
        </p:nvGrpSpPr>
        <p:grpSpPr>
          <a:xfrm>
            <a:off x="3943350" y="5162550"/>
            <a:ext cx="314326" cy="333376"/>
            <a:chOff x="3943350" y="5162550"/>
            <a:chExt cx="314326" cy="333376"/>
          </a:xfrm>
        </p:grpSpPr>
        <p:sp>
          <p:nvSpPr>
            <p:cNvPr id="270" name="SMARTInkShape-1324"/>
            <p:cNvSpPr/>
            <p:nvPr>
              <p:custDataLst>
                <p:tags r:id="rId19"/>
              </p:custDataLst>
            </p:nvPr>
          </p:nvSpPr>
          <p:spPr>
            <a:xfrm>
              <a:off x="3990975" y="5162550"/>
              <a:ext cx="266701" cy="269938"/>
            </a:xfrm>
            <a:custGeom>
              <a:avLst/>
              <a:gdLst/>
              <a:ahLst/>
              <a:cxnLst/>
              <a:rect l="0" t="0" r="0" b="0"/>
              <a:pathLst>
                <a:path w="266701" h="269938">
                  <a:moveTo>
                    <a:pt x="0" y="57150"/>
                  </a:moveTo>
                  <a:lnTo>
                    <a:pt x="0" y="57150"/>
                  </a:lnTo>
                  <a:lnTo>
                    <a:pt x="1058" y="66871"/>
                  </a:lnTo>
                  <a:lnTo>
                    <a:pt x="17305" y="109666"/>
                  </a:lnTo>
                  <a:lnTo>
                    <a:pt x="36188" y="151171"/>
                  </a:lnTo>
                  <a:lnTo>
                    <a:pt x="54782" y="192259"/>
                  </a:lnTo>
                  <a:lnTo>
                    <a:pt x="87944" y="235220"/>
                  </a:lnTo>
                  <a:lnTo>
                    <a:pt x="130305" y="268381"/>
                  </a:lnTo>
                  <a:lnTo>
                    <a:pt x="134495" y="269937"/>
                  </a:lnTo>
                  <a:lnTo>
                    <a:pt x="137289" y="269916"/>
                  </a:lnTo>
                  <a:lnTo>
                    <a:pt x="146828" y="262279"/>
                  </a:lnTo>
                  <a:lnTo>
                    <a:pt x="165450" y="227766"/>
                  </a:lnTo>
                  <a:lnTo>
                    <a:pt x="180417" y="183005"/>
                  </a:lnTo>
                  <a:lnTo>
                    <a:pt x="193565" y="138219"/>
                  </a:lnTo>
                  <a:lnTo>
                    <a:pt x="206353" y="96212"/>
                  </a:lnTo>
                  <a:lnTo>
                    <a:pt x="221893" y="5734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325"/>
            <p:cNvSpPr/>
            <p:nvPr>
              <p:custDataLst>
                <p:tags r:id="rId20"/>
              </p:custDataLst>
            </p:nvPr>
          </p:nvSpPr>
          <p:spPr>
            <a:xfrm>
              <a:off x="3943350" y="5229225"/>
              <a:ext cx="66676" cy="266701"/>
            </a:xfrm>
            <a:custGeom>
              <a:avLst/>
              <a:gdLst/>
              <a:ahLst/>
              <a:cxnLst/>
              <a:rect l="0" t="0" r="0" b="0"/>
              <a:pathLst>
                <a:path w="66676" h="266701">
                  <a:moveTo>
                    <a:pt x="66675" y="0"/>
                  </a:moveTo>
                  <a:lnTo>
                    <a:pt x="66675" y="0"/>
                  </a:lnTo>
                  <a:lnTo>
                    <a:pt x="63853" y="43256"/>
                  </a:lnTo>
                  <a:lnTo>
                    <a:pt x="56314" y="80550"/>
                  </a:lnTo>
                  <a:lnTo>
                    <a:pt x="49342" y="125390"/>
                  </a:lnTo>
                  <a:lnTo>
                    <a:pt x="29951" y="171656"/>
                  </a:lnTo>
                  <a:lnTo>
                    <a:pt x="16147" y="21464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279"/>
          <p:cNvGrpSpPr/>
          <p:nvPr/>
        </p:nvGrpSpPr>
        <p:grpSpPr>
          <a:xfrm>
            <a:off x="4998998" y="5343525"/>
            <a:ext cx="1878053" cy="676276"/>
            <a:chOff x="4998998" y="5343525"/>
            <a:chExt cx="1878053" cy="676276"/>
          </a:xfrm>
        </p:grpSpPr>
        <p:sp>
          <p:nvSpPr>
            <p:cNvPr id="273" name="SMARTInkShape-1326"/>
            <p:cNvSpPr/>
            <p:nvPr>
              <p:custDataLst>
                <p:tags r:id="rId10"/>
              </p:custDataLst>
            </p:nvPr>
          </p:nvSpPr>
          <p:spPr>
            <a:xfrm>
              <a:off x="6677025" y="5676900"/>
              <a:ext cx="200026" cy="225914"/>
            </a:xfrm>
            <a:custGeom>
              <a:avLst/>
              <a:gdLst/>
              <a:ahLst/>
              <a:cxnLst/>
              <a:rect l="0" t="0" r="0" b="0"/>
              <a:pathLst>
                <a:path w="200026" h="225914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5057" y="24499"/>
                  </a:lnTo>
                  <a:lnTo>
                    <a:pt x="26568" y="71589"/>
                  </a:lnTo>
                  <a:lnTo>
                    <a:pt x="48483" y="113076"/>
                  </a:lnTo>
                  <a:lnTo>
                    <a:pt x="79488" y="156276"/>
                  </a:lnTo>
                  <a:lnTo>
                    <a:pt x="106083" y="203540"/>
                  </a:lnTo>
                  <a:lnTo>
                    <a:pt x="116293" y="214993"/>
                  </a:lnTo>
                  <a:lnTo>
                    <a:pt x="126827" y="222553"/>
                  </a:lnTo>
                  <a:lnTo>
                    <a:pt x="135037" y="225913"/>
                  </a:lnTo>
                  <a:lnTo>
                    <a:pt x="138708" y="225750"/>
                  </a:lnTo>
                  <a:lnTo>
                    <a:pt x="145609" y="222747"/>
                  </a:lnTo>
                  <a:lnTo>
                    <a:pt x="155445" y="210050"/>
                  </a:lnTo>
                  <a:lnTo>
                    <a:pt x="167191" y="166100"/>
                  </a:lnTo>
                  <a:lnTo>
                    <a:pt x="173430" y="119005"/>
                  </a:lnTo>
                  <a:lnTo>
                    <a:pt x="181563" y="77594"/>
                  </a:lnTo>
                  <a:lnTo>
                    <a:pt x="188734" y="35789"/>
                  </a:lnTo>
                  <a:lnTo>
                    <a:pt x="191209" y="926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327"/>
            <p:cNvSpPr/>
            <p:nvPr>
              <p:custDataLst>
                <p:tags r:id="rId11"/>
              </p:custDataLst>
            </p:nvPr>
          </p:nvSpPr>
          <p:spPr>
            <a:xfrm>
              <a:off x="6667500" y="5695950"/>
              <a:ext cx="28576" cy="266701"/>
            </a:xfrm>
            <a:custGeom>
              <a:avLst/>
              <a:gdLst/>
              <a:ahLst/>
              <a:cxnLst/>
              <a:rect l="0" t="0" r="0" b="0"/>
              <a:pathLst>
                <a:path w="28576" h="2667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3175"/>
                  </a:lnTo>
                  <a:lnTo>
                    <a:pt x="14189" y="49885"/>
                  </a:lnTo>
                  <a:lnTo>
                    <a:pt x="19148" y="93815"/>
                  </a:lnTo>
                  <a:lnTo>
                    <a:pt x="26400" y="133067"/>
                  </a:lnTo>
                  <a:lnTo>
                    <a:pt x="27931" y="170308"/>
                  </a:lnTo>
                  <a:lnTo>
                    <a:pt x="28384" y="210270"/>
                  </a:lnTo>
                  <a:lnTo>
                    <a:pt x="2857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328"/>
            <p:cNvSpPr/>
            <p:nvPr>
              <p:custDataLst>
                <p:tags r:id="rId12"/>
              </p:custDataLst>
            </p:nvPr>
          </p:nvSpPr>
          <p:spPr>
            <a:xfrm>
              <a:off x="6263718" y="5724525"/>
              <a:ext cx="260174" cy="295276"/>
            </a:xfrm>
            <a:custGeom>
              <a:avLst/>
              <a:gdLst/>
              <a:ahLst/>
              <a:cxnLst/>
              <a:rect l="0" t="0" r="0" b="0"/>
              <a:pathLst>
                <a:path w="260174" h="295276">
                  <a:moveTo>
                    <a:pt x="13257" y="0"/>
                  </a:moveTo>
                  <a:lnTo>
                    <a:pt x="13257" y="0"/>
                  </a:lnTo>
                  <a:lnTo>
                    <a:pt x="12199" y="40118"/>
                  </a:lnTo>
                  <a:lnTo>
                    <a:pt x="5653" y="82912"/>
                  </a:lnTo>
                  <a:lnTo>
                    <a:pt x="0" y="117284"/>
                  </a:lnTo>
                  <a:lnTo>
                    <a:pt x="980" y="152108"/>
                  </a:lnTo>
                  <a:lnTo>
                    <a:pt x="7973" y="191002"/>
                  </a:lnTo>
                  <a:lnTo>
                    <a:pt x="16748" y="225927"/>
                  </a:lnTo>
                  <a:lnTo>
                    <a:pt x="25745" y="240817"/>
                  </a:lnTo>
                  <a:lnTo>
                    <a:pt x="42710" y="255150"/>
                  </a:lnTo>
                  <a:lnTo>
                    <a:pt x="58097" y="262625"/>
                  </a:lnTo>
                  <a:lnTo>
                    <a:pt x="94394" y="270666"/>
                  </a:lnTo>
                  <a:lnTo>
                    <a:pt x="136176" y="264975"/>
                  </a:lnTo>
                  <a:lnTo>
                    <a:pt x="154671" y="258525"/>
                  </a:lnTo>
                  <a:lnTo>
                    <a:pt x="195503" y="236173"/>
                  </a:lnTo>
                  <a:lnTo>
                    <a:pt x="231663" y="208875"/>
                  </a:lnTo>
                  <a:lnTo>
                    <a:pt x="248362" y="190300"/>
                  </a:lnTo>
                  <a:lnTo>
                    <a:pt x="252543" y="184017"/>
                  </a:lnTo>
                  <a:lnTo>
                    <a:pt x="258430" y="160004"/>
                  </a:lnTo>
                  <a:lnTo>
                    <a:pt x="260173" y="137837"/>
                  </a:lnTo>
                  <a:lnTo>
                    <a:pt x="257758" y="127231"/>
                  </a:lnTo>
                  <a:lnTo>
                    <a:pt x="255633" y="122920"/>
                  </a:lnTo>
                  <a:lnTo>
                    <a:pt x="252100" y="121105"/>
                  </a:lnTo>
                  <a:lnTo>
                    <a:pt x="242528" y="121910"/>
                  </a:lnTo>
                  <a:lnTo>
                    <a:pt x="234042" y="128619"/>
                  </a:lnTo>
                  <a:lnTo>
                    <a:pt x="214913" y="160285"/>
                  </a:lnTo>
                  <a:lnTo>
                    <a:pt x="202007" y="200127"/>
                  </a:lnTo>
                  <a:lnTo>
                    <a:pt x="196535" y="235333"/>
                  </a:lnTo>
                  <a:lnTo>
                    <a:pt x="213282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329"/>
            <p:cNvSpPr/>
            <p:nvPr>
              <p:custDataLst>
                <p:tags r:id="rId13"/>
              </p:custDataLst>
            </p:nvPr>
          </p:nvSpPr>
          <p:spPr>
            <a:xfrm>
              <a:off x="6106414" y="5343525"/>
              <a:ext cx="27687" cy="314326"/>
            </a:xfrm>
            <a:custGeom>
              <a:avLst/>
              <a:gdLst/>
              <a:ahLst/>
              <a:cxnLst/>
              <a:rect l="0" t="0" r="0" b="0"/>
              <a:pathLst>
                <a:path w="27687" h="314326">
                  <a:moveTo>
                    <a:pt x="27686" y="0"/>
                  </a:moveTo>
                  <a:lnTo>
                    <a:pt x="27686" y="0"/>
                  </a:lnTo>
                  <a:lnTo>
                    <a:pt x="19485" y="0"/>
                  </a:lnTo>
                  <a:lnTo>
                    <a:pt x="19044" y="1058"/>
                  </a:lnTo>
                  <a:lnTo>
                    <a:pt x="10674" y="40020"/>
                  </a:lnTo>
                  <a:lnTo>
                    <a:pt x="9239" y="75710"/>
                  </a:lnTo>
                  <a:lnTo>
                    <a:pt x="8905" y="109849"/>
                  </a:lnTo>
                  <a:lnTo>
                    <a:pt x="8755" y="149716"/>
                  </a:lnTo>
                  <a:lnTo>
                    <a:pt x="3615" y="193585"/>
                  </a:lnTo>
                  <a:lnTo>
                    <a:pt x="0" y="235795"/>
                  </a:lnTo>
                  <a:lnTo>
                    <a:pt x="433" y="259777"/>
                  </a:lnTo>
                  <a:lnTo>
                    <a:pt x="18161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330"/>
            <p:cNvSpPr/>
            <p:nvPr>
              <p:custDataLst>
                <p:tags r:id="rId14"/>
              </p:custDataLst>
            </p:nvPr>
          </p:nvSpPr>
          <p:spPr>
            <a:xfrm>
              <a:off x="5905500" y="5362575"/>
              <a:ext cx="228601" cy="169624"/>
            </a:xfrm>
            <a:custGeom>
              <a:avLst/>
              <a:gdLst/>
              <a:ahLst/>
              <a:cxnLst/>
              <a:rect l="0" t="0" r="0" b="0"/>
              <a:pathLst>
                <a:path w="228601" h="169624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3183"/>
                  </a:lnTo>
                  <a:lnTo>
                    <a:pt x="9351" y="58307"/>
                  </a:lnTo>
                  <a:lnTo>
                    <a:pt x="9503" y="98381"/>
                  </a:lnTo>
                  <a:lnTo>
                    <a:pt x="9515" y="115692"/>
                  </a:lnTo>
                  <a:lnTo>
                    <a:pt x="15165" y="131147"/>
                  </a:lnTo>
                  <a:lnTo>
                    <a:pt x="25790" y="145071"/>
                  </a:lnTo>
                  <a:lnTo>
                    <a:pt x="48564" y="162694"/>
                  </a:lnTo>
                  <a:lnTo>
                    <a:pt x="62506" y="167558"/>
                  </a:lnTo>
                  <a:lnTo>
                    <a:pt x="102854" y="169623"/>
                  </a:lnTo>
                  <a:lnTo>
                    <a:pt x="148664" y="162740"/>
                  </a:lnTo>
                  <a:lnTo>
                    <a:pt x="172107" y="163225"/>
                  </a:lnTo>
                  <a:lnTo>
                    <a:pt x="192929" y="167484"/>
                  </a:lnTo>
                  <a:lnTo>
                    <a:pt x="2286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331"/>
            <p:cNvSpPr/>
            <p:nvPr>
              <p:custDataLst>
                <p:tags r:id="rId15"/>
              </p:custDataLst>
            </p:nvPr>
          </p:nvSpPr>
          <p:spPr>
            <a:xfrm>
              <a:off x="5810250" y="5381625"/>
              <a:ext cx="28576" cy="228601"/>
            </a:xfrm>
            <a:custGeom>
              <a:avLst/>
              <a:gdLst/>
              <a:ahLst/>
              <a:cxnLst/>
              <a:rect l="0" t="0" r="0" b="0"/>
              <a:pathLst>
                <a:path w="28576" h="228601">
                  <a:moveTo>
                    <a:pt x="0" y="0"/>
                  </a:moveTo>
                  <a:lnTo>
                    <a:pt x="0" y="0"/>
                  </a:lnTo>
                  <a:lnTo>
                    <a:pt x="6546" y="24930"/>
                  </a:lnTo>
                  <a:lnTo>
                    <a:pt x="8937" y="70149"/>
                  </a:lnTo>
                  <a:lnTo>
                    <a:pt x="12173" y="104746"/>
                  </a:lnTo>
                  <a:lnTo>
                    <a:pt x="17012" y="146747"/>
                  </a:lnTo>
                  <a:lnTo>
                    <a:pt x="23704" y="189383"/>
                  </a:lnTo>
                  <a:lnTo>
                    <a:pt x="2857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332"/>
            <p:cNvSpPr/>
            <p:nvPr>
              <p:custDataLst>
                <p:tags r:id="rId16"/>
              </p:custDataLst>
            </p:nvPr>
          </p:nvSpPr>
          <p:spPr>
            <a:xfrm>
              <a:off x="5572125" y="5524500"/>
              <a:ext cx="95251" cy="8202"/>
            </a:xfrm>
            <a:custGeom>
              <a:avLst/>
              <a:gdLst/>
              <a:ahLst/>
              <a:cxnLst/>
              <a:rect l="0" t="0" r="0" b="0"/>
              <a:pathLst>
                <a:path w="95251" h="8202">
                  <a:moveTo>
                    <a:pt x="0" y="0"/>
                  </a:moveTo>
                  <a:lnTo>
                    <a:pt x="0" y="0"/>
                  </a:lnTo>
                  <a:lnTo>
                    <a:pt x="15209" y="1058"/>
                  </a:lnTo>
                  <a:lnTo>
                    <a:pt x="44780" y="820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333"/>
            <p:cNvSpPr/>
            <p:nvPr>
              <p:custDataLst>
                <p:tags r:id="rId17"/>
              </p:custDataLst>
            </p:nvPr>
          </p:nvSpPr>
          <p:spPr>
            <a:xfrm>
              <a:off x="5321115" y="5446182"/>
              <a:ext cx="145995" cy="194141"/>
            </a:xfrm>
            <a:custGeom>
              <a:avLst/>
              <a:gdLst/>
              <a:ahLst/>
              <a:cxnLst/>
              <a:rect l="0" t="0" r="0" b="0"/>
              <a:pathLst>
                <a:path w="145995" h="194141">
                  <a:moveTo>
                    <a:pt x="50985" y="2118"/>
                  </a:moveTo>
                  <a:lnTo>
                    <a:pt x="50985" y="2118"/>
                  </a:lnTo>
                  <a:lnTo>
                    <a:pt x="50985" y="7175"/>
                  </a:lnTo>
                  <a:lnTo>
                    <a:pt x="49927" y="8664"/>
                  </a:lnTo>
                  <a:lnTo>
                    <a:pt x="48163" y="9657"/>
                  </a:lnTo>
                  <a:lnTo>
                    <a:pt x="45929" y="10319"/>
                  </a:lnTo>
                  <a:lnTo>
                    <a:pt x="37728" y="26420"/>
                  </a:lnTo>
                  <a:lnTo>
                    <a:pt x="24417" y="67910"/>
                  </a:lnTo>
                  <a:lnTo>
                    <a:pt x="5324" y="114048"/>
                  </a:lnTo>
                  <a:lnTo>
                    <a:pt x="0" y="134415"/>
                  </a:lnTo>
                  <a:lnTo>
                    <a:pt x="1161" y="154050"/>
                  </a:lnTo>
                  <a:lnTo>
                    <a:pt x="8027" y="170538"/>
                  </a:lnTo>
                  <a:lnTo>
                    <a:pt x="18134" y="183863"/>
                  </a:lnTo>
                  <a:lnTo>
                    <a:pt x="29682" y="193313"/>
                  </a:lnTo>
                  <a:lnTo>
                    <a:pt x="37841" y="194140"/>
                  </a:lnTo>
                  <a:lnTo>
                    <a:pt x="58196" y="189414"/>
                  </a:lnTo>
                  <a:lnTo>
                    <a:pt x="103641" y="162586"/>
                  </a:lnTo>
                  <a:lnTo>
                    <a:pt x="127029" y="141269"/>
                  </a:lnTo>
                  <a:lnTo>
                    <a:pt x="140074" y="116373"/>
                  </a:lnTo>
                  <a:lnTo>
                    <a:pt x="145018" y="79995"/>
                  </a:lnTo>
                  <a:lnTo>
                    <a:pt x="145994" y="43019"/>
                  </a:lnTo>
                  <a:lnTo>
                    <a:pt x="136051" y="19176"/>
                  </a:lnTo>
                  <a:lnTo>
                    <a:pt x="125481" y="6877"/>
                  </a:lnTo>
                  <a:lnTo>
                    <a:pt x="119699" y="2116"/>
                  </a:lnTo>
                  <a:lnTo>
                    <a:pt x="113728" y="0"/>
                  </a:lnTo>
                  <a:lnTo>
                    <a:pt x="79560" y="2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334"/>
            <p:cNvSpPr/>
            <p:nvPr>
              <p:custDataLst>
                <p:tags r:id="rId18"/>
              </p:custDataLst>
            </p:nvPr>
          </p:nvSpPr>
          <p:spPr>
            <a:xfrm>
              <a:off x="4998998" y="5382213"/>
              <a:ext cx="211178" cy="256588"/>
            </a:xfrm>
            <a:custGeom>
              <a:avLst/>
              <a:gdLst/>
              <a:ahLst/>
              <a:cxnLst/>
              <a:rect l="0" t="0" r="0" b="0"/>
              <a:pathLst>
                <a:path w="211178" h="256588">
                  <a:moveTo>
                    <a:pt x="1627" y="8937"/>
                  </a:moveTo>
                  <a:lnTo>
                    <a:pt x="1627" y="8937"/>
                  </a:lnTo>
                  <a:lnTo>
                    <a:pt x="6684" y="3881"/>
                  </a:lnTo>
                  <a:lnTo>
                    <a:pt x="46364" y="0"/>
                  </a:lnTo>
                  <a:lnTo>
                    <a:pt x="70268" y="2409"/>
                  </a:lnTo>
                  <a:lnTo>
                    <a:pt x="110698" y="16740"/>
                  </a:lnTo>
                  <a:lnTo>
                    <a:pt x="152681" y="41248"/>
                  </a:lnTo>
                  <a:lnTo>
                    <a:pt x="173736" y="61550"/>
                  </a:lnTo>
                  <a:lnTo>
                    <a:pt x="176692" y="66237"/>
                  </a:lnTo>
                  <a:lnTo>
                    <a:pt x="174331" y="82735"/>
                  </a:lnTo>
                  <a:lnTo>
                    <a:pt x="166225" y="102061"/>
                  </a:lnTo>
                  <a:lnTo>
                    <a:pt x="137668" y="138414"/>
                  </a:lnTo>
                  <a:lnTo>
                    <a:pt x="105052" y="163316"/>
                  </a:lnTo>
                  <a:lnTo>
                    <a:pt x="58599" y="188043"/>
                  </a:lnTo>
                  <a:lnTo>
                    <a:pt x="16213" y="210278"/>
                  </a:lnTo>
                  <a:lnTo>
                    <a:pt x="3523" y="214838"/>
                  </a:lnTo>
                  <a:lnTo>
                    <a:pt x="775" y="218172"/>
                  </a:lnTo>
                  <a:lnTo>
                    <a:pt x="0" y="222510"/>
                  </a:lnTo>
                  <a:lnTo>
                    <a:pt x="543" y="227519"/>
                  </a:lnTo>
                  <a:lnTo>
                    <a:pt x="6196" y="231916"/>
                  </a:lnTo>
                  <a:lnTo>
                    <a:pt x="37318" y="242104"/>
                  </a:lnTo>
                  <a:lnTo>
                    <a:pt x="77351" y="248905"/>
                  </a:lnTo>
                  <a:lnTo>
                    <a:pt x="120889" y="255070"/>
                  </a:lnTo>
                  <a:lnTo>
                    <a:pt x="211177" y="256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280"/>
          <p:cNvGrpSpPr/>
          <p:nvPr/>
        </p:nvGrpSpPr>
        <p:grpSpPr>
          <a:xfrm>
            <a:off x="6915150" y="5857875"/>
            <a:ext cx="1381126" cy="860607"/>
            <a:chOff x="6915150" y="5857875"/>
            <a:chExt cx="1381126" cy="860607"/>
          </a:xfrm>
        </p:grpSpPr>
        <p:sp>
          <p:nvSpPr>
            <p:cNvPr id="283" name="SMARTInkShape-1335"/>
            <p:cNvSpPr/>
            <p:nvPr>
              <p:custDataLst>
                <p:tags r:id="rId2"/>
              </p:custDataLst>
            </p:nvPr>
          </p:nvSpPr>
          <p:spPr>
            <a:xfrm>
              <a:off x="7727088" y="5962650"/>
              <a:ext cx="321538" cy="568159"/>
            </a:xfrm>
            <a:custGeom>
              <a:avLst/>
              <a:gdLst/>
              <a:ahLst/>
              <a:cxnLst/>
              <a:rect l="0" t="0" r="0" b="0"/>
              <a:pathLst>
                <a:path w="321538" h="568159">
                  <a:moveTo>
                    <a:pt x="102462" y="0"/>
                  </a:moveTo>
                  <a:lnTo>
                    <a:pt x="102462" y="0"/>
                  </a:lnTo>
                  <a:lnTo>
                    <a:pt x="101404" y="24909"/>
                  </a:lnTo>
                  <a:lnTo>
                    <a:pt x="94261" y="72503"/>
                  </a:lnTo>
                  <a:lnTo>
                    <a:pt x="88273" y="113792"/>
                  </a:lnTo>
                  <a:lnTo>
                    <a:pt x="85572" y="146883"/>
                  </a:lnTo>
                  <a:lnTo>
                    <a:pt x="83314" y="182756"/>
                  </a:lnTo>
                  <a:lnTo>
                    <a:pt x="78782" y="219867"/>
                  </a:lnTo>
                  <a:lnTo>
                    <a:pt x="73241" y="260349"/>
                  </a:lnTo>
                  <a:lnTo>
                    <a:pt x="67249" y="301978"/>
                  </a:lnTo>
                  <a:lnTo>
                    <a:pt x="61059" y="341645"/>
                  </a:lnTo>
                  <a:lnTo>
                    <a:pt x="54780" y="380443"/>
                  </a:lnTo>
                  <a:lnTo>
                    <a:pt x="48462" y="417794"/>
                  </a:lnTo>
                  <a:lnTo>
                    <a:pt x="42125" y="452034"/>
                  </a:lnTo>
                  <a:lnTo>
                    <a:pt x="35782" y="484890"/>
                  </a:lnTo>
                  <a:lnTo>
                    <a:pt x="26260" y="527493"/>
                  </a:lnTo>
                  <a:lnTo>
                    <a:pt x="16736" y="554581"/>
                  </a:lnTo>
                  <a:lnTo>
                    <a:pt x="10387" y="563980"/>
                  </a:lnTo>
                  <a:lnTo>
                    <a:pt x="4037" y="568158"/>
                  </a:lnTo>
                  <a:lnTo>
                    <a:pt x="1921" y="563980"/>
                  </a:lnTo>
                  <a:lnTo>
                    <a:pt x="0" y="534935"/>
                  </a:lnTo>
                  <a:lnTo>
                    <a:pt x="4604" y="502105"/>
                  </a:lnTo>
                  <a:lnTo>
                    <a:pt x="8556" y="454630"/>
                  </a:lnTo>
                  <a:lnTo>
                    <a:pt x="16982" y="422544"/>
                  </a:lnTo>
                  <a:lnTo>
                    <a:pt x="24960" y="390644"/>
                  </a:lnTo>
                  <a:lnTo>
                    <a:pt x="32033" y="358828"/>
                  </a:lnTo>
                  <a:lnTo>
                    <a:pt x="43024" y="312224"/>
                  </a:lnTo>
                  <a:lnTo>
                    <a:pt x="60274" y="271134"/>
                  </a:lnTo>
                  <a:lnTo>
                    <a:pt x="85023" y="234265"/>
                  </a:lnTo>
                  <a:lnTo>
                    <a:pt x="131249" y="194839"/>
                  </a:lnTo>
                  <a:lnTo>
                    <a:pt x="159676" y="180027"/>
                  </a:lnTo>
                  <a:lnTo>
                    <a:pt x="198319" y="179048"/>
                  </a:lnTo>
                  <a:lnTo>
                    <a:pt x="228113" y="185461"/>
                  </a:lnTo>
                  <a:lnTo>
                    <a:pt x="250347" y="199120"/>
                  </a:lnTo>
                  <a:lnTo>
                    <a:pt x="265283" y="216572"/>
                  </a:lnTo>
                  <a:lnTo>
                    <a:pt x="285959" y="258100"/>
                  </a:lnTo>
                  <a:lnTo>
                    <a:pt x="304279" y="300514"/>
                  </a:lnTo>
                  <a:lnTo>
                    <a:pt x="314777" y="337162"/>
                  </a:lnTo>
                  <a:lnTo>
                    <a:pt x="319534" y="374831"/>
                  </a:lnTo>
                  <a:lnTo>
                    <a:pt x="320943" y="412804"/>
                  </a:lnTo>
                  <a:lnTo>
                    <a:pt x="321419" y="457015"/>
                  </a:lnTo>
                  <a:lnTo>
                    <a:pt x="321537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336"/>
            <p:cNvSpPr/>
            <p:nvPr>
              <p:custDataLst>
                <p:tags r:id="rId3"/>
              </p:custDataLst>
            </p:nvPr>
          </p:nvSpPr>
          <p:spPr>
            <a:xfrm>
              <a:off x="8098292" y="5943600"/>
              <a:ext cx="169409" cy="498118"/>
            </a:xfrm>
            <a:custGeom>
              <a:avLst/>
              <a:gdLst/>
              <a:ahLst/>
              <a:cxnLst/>
              <a:rect l="0" t="0" r="0" b="0"/>
              <a:pathLst>
                <a:path w="169409" h="498118">
                  <a:moveTo>
                    <a:pt x="26533" y="0"/>
                  </a:moveTo>
                  <a:lnTo>
                    <a:pt x="26533" y="0"/>
                  </a:lnTo>
                  <a:lnTo>
                    <a:pt x="21477" y="5057"/>
                  </a:lnTo>
                  <a:lnTo>
                    <a:pt x="11345" y="45605"/>
                  </a:lnTo>
                  <a:lnTo>
                    <a:pt x="7569" y="82893"/>
                  </a:lnTo>
                  <a:lnTo>
                    <a:pt x="1276" y="121810"/>
                  </a:lnTo>
                  <a:lnTo>
                    <a:pt x="0" y="165326"/>
                  </a:lnTo>
                  <a:lnTo>
                    <a:pt x="4796" y="205501"/>
                  </a:lnTo>
                  <a:lnTo>
                    <a:pt x="6686" y="245275"/>
                  </a:lnTo>
                  <a:lnTo>
                    <a:pt x="7247" y="289044"/>
                  </a:lnTo>
                  <a:lnTo>
                    <a:pt x="7413" y="329295"/>
                  </a:lnTo>
                  <a:lnTo>
                    <a:pt x="8521" y="366974"/>
                  </a:lnTo>
                  <a:lnTo>
                    <a:pt x="15018" y="411508"/>
                  </a:lnTo>
                  <a:lnTo>
                    <a:pt x="18240" y="433718"/>
                  </a:lnTo>
                  <a:lnTo>
                    <a:pt x="37556" y="470867"/>
                  </a:lnTo>
                  <a:lnTo>
                    <a:pt x="43406" y="482186"/>
                  </a:lnTo>
                  <a:lnTo>
                    <a:pt x="52599" y="489732"/>
                  </a:lnTo>
                  <a:lnTo>
                    <a:pt x="76924" y="498117"/>
                  </a:lnTo>
                  <a:lnTo>
                    <a:pt x="169408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337"/>
            <p:cNvSpPr/>
            <p:nvPr>
              <p:custDataLst>
                <p:tags r:id="rId4"/>
              </p:custDataLst>
            </p:nvPr>
          </p:nvSpPr>
          <p:spPr>
            <a:xfrm>
              <a:off x="7969085" y="6076950"/>
              <a:ext cx="327191" cy="9526"/>
            </a:xfrm>
            <a:custGeom>
              <a:avLst/>
              <a:gdLst/>
              <a:ahLst/>
              <a:cxnLst/>
              <a:rect l="0" t="0" r="0" b="0"/>
              <a:pathLst>
                <a:path w="327191" h="9526">
                  <a:moveTo>
                    <a:pt x="22390" y="9525"/>
                  </a:moveTo>
                  <a:lnTo>
                    <a:pt x="22390" y="9525"/>
                  </a:lnTo>
                  <a:lnTo>
                    <a:pt x="0" y="9525"/>
                  </a:lnTo>
                  <a:lnTo>
                    <a:pt x="55" y="8467"/>
                  </a:lnTo>
                  <a:lnTo>
                    <a:pt x="5761" y="4469"/>
                  </a:lnTo>
                  <a:lnTo>
                    <a:pt x="48425" y="883"/>
                  </a:lnTo>
                  <a:lnTo>
                    <a:pt x="87136" y="262"/>
                  </a:lnTo>
                  <a:lnTo>
                    <a:pt x="131650" y="78"/>
                  </a:lnTo>
                  <a:lnTo>
                    <a:pt x="178353" y="23"/>
                  </a:lnTo>
                  <a:lnTo>
                    <a:pt x="224647" y="7"/>
                  </a:lnTo>
                  <a:lnTo>
                    <a:pt x="265645" y="2"/>
                  </a:lnTo>
                  <a:lnTo>
                    <a:pt x="327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338"/>
            <p:cNvSpPr/>
            <p:nvPr>
              <p:custDataLst>
                <p:tags r:id="rId5"/>
              </p:custDataLst>
            </p:nvPr>
          </p:nvSpPr>
          <p:spPr>
            <a:xfrm>
              <a:off x="7515225" y="58578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38100" y="9525"/>
                  </a:moveTo>
                  <a:lnTo>
                    <a:pt x="38100" y="9525"/>
                  </a:lnTo>
                  <a:lnTo>
                    <a:pt x="22892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339"/>
            <p:cNvSpPr/>
            <p:nvPr>
              <p:custDataLst>
                <p:tags r:id="rId6"/>
              </p:custDataLst>
            </p:nvPr>
          </p:nvSpPr>
          <p:spPr>
            <a:xfrm>
              <a:off x="7458075" y="6156697"/>
              <a:ext cx="260393" cy="561785"/>
            </a:xfrm>
            <a:custGeom>
              <a:avLst/>
              <a:gdLst/>
              <a:ahLst/>
              <a:cxnLst/>
              <a:rect l="0" t="0" r="0" b="0"/>
              <a:pathLst>
                <a:path w="260393" h="561785">
                  <a:moveTo>
                    <a:pt x="200025" y="110753"/>
                  </a:moveTo>
                  <a:lnTo>
                    <a:pt x="200025" y="110753"/>
                  </a:lnTo>
                  <a:lnTo>
                    <a:pt x="213282" y="74125"/>
                  </a:lnTo>
                  <a:lnTo>
                    <a:pt x="213678" y="54257"/>
                  </a:lnTo>
                  <a:lnTo>
                    <a:pt x="210327" y="36961"/>
                  </a:lnTo>
                  <a:lnTo>
                    <a:pt x="205309" y="25745"/>
                  </a:lnTo>
                  <a:lnTo>
                    <a:pt x="186421" y="8425"/>
                  </a:lnTo>
                  <a:lnTo>
                    <a:pt x="169638" y="1774"/>
                  </a:lnTo>
                  <a:lnTo>
                    <a:pt x="160717" y="0"/>
                  </a:lnTo>
                  <a:lnTo>
                    <a:pt x="152653" y="934"/>
                  </a:lnTo>
                  <a:lnTo>
                    <a:pt x="138049" y="7617"/>
                  </a:lnTo>
                  <a:lnTo>
                    <a:pt x="93503" y="41326"/>
                  </a:lnTo>
                  <a:lnTo>
                    <a:pt x="81068" y="56613"/>
                  </a:lnTo>
                  <a:lnTo>
                    <a:pt x="57577" y="103478"/>
                  </a:lnTo>
                  <a:lnTo>
                    <a:pt x="50574" y="130470"/>
                  </a:lnTo>
                  <a:lnTo>
                    <a:pt x="49591" y="139772"/>
                  </a:lnTo>
                  <a:lnTo>
                    <a:pt x="54143" y="155753"/>
                  </a:lnTo>
                  <a:lnTo>
                    <a:pt x="69256" y="178203"/>
                  </a:lnTo>
                  <a:lnTo>
                    <a:pt x="84403" y="183064"/>
                  </a:lnTo>
                  <a:lnTo>
                    <a:pt x="104187" y="184166"/>
                  </a:lnTo>
                  <a:lnTo>
                    <a:pt x="123564" y="181129"/>
                  </a:lnTo>
                  <a:lnTo>
                    <a:pt x="162435" y="163355"/>
                  </a:lnTo>
                  <a:lnTo>
                    <a:pt x="207527" y="132863"/>
                  </a:lnTo>
                  <a:lnTo>
                    <a:pt x="220292" y="123755"/>
                  </a:lnTo>
                  <a:lnTo>
                    <a:pt x="260392" y="79124"/>
                  </a:lnTo>
                  <a:lnTo>
                    <a:pt x="260378" y="79084"/>
                  </a:lnTo>
                  <a:lnTo>
                    <a:pt x="259311" y="80115"/>
                  </a:lnTo>
                  <a:lnTo>
                    <a:pt x="256539" y="118734"/>
                  </a:lnTo>
                  <a:lnTo>
                    <a:pt x="250754" y="155686"/>
                  </a:lnTo>
                  <a:lnTo>
                    <a:pt x="247511" y="194504"/>
                  </a:lnTo>
                  <a:lnTo>
                    <a:pt x="240319" y="240108"/>
                  </a:lnTo>
                  <a:lnTo>
                    <a:pt x="234514" y="275136"/>
                  </a:lnTo>
                  <a:lnTo>
                    <a:pt x="228406" y="309048"/>
                  </a:lnTo>
                  <a:lnTo>
                    <a:pt x="221106" y="341759"/>
                  </a:lnTo>
                  <a:lnTo>
                    <a:pt x="210806" y="373936"/>
                  </a:lnTo>
                  <a:lnTo>
                    <a:pt x="199172" y="405876"/>
                  </a:lnTo>
                  <a:lnTo>
                    <a:pt x="180722" y="450786"/>
                  </a:lnTo>
                  <a:lnTo>
                    <a:pt x="159028" y="488081"/>
                  </a:lnTo>
                  <a:lnTo>
                    <a:pt x="128309" y="529128"/>
                  </a:lnTo>
                  <a:lnTo>
                    <a:pt x="112060" y="542937"/>
                  </a:lnTo>
                  <a:lnTo>
                    <a:pt x="80814" y="560425"/>
                  </a:lnTo>
                  <a:lnTo>
                    <a:pt x="64492" y="561784"/>
                  </a:lnTo>
                  <a:lnTo>
                    <a:pt x="47713" y="557803"/>
                  </a:lnTo>
                  <a:lnTo>
                    <a:pt x="33200" y="548978"/>
                  </a:lnTo>
                  <a:lnTo>
                    <a:pt x="18186" y="532110"/>
                  </a:lnTo>
                  <a:lnTo>
                    <a:pt x="0" y="472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340"/>
            <p:cNvSpPr/>
            <p:nvPr>
              <p:custDataLst>
                <p:tags r:id="rId7"/>
              </p:custDataLst>
            </p:nvPr>
          </p:nvSpPr>
          <p:spPr>
            <a:xfrm>
              <a:off x="7305675" y="6238875"/>
              <a:ext cx="66676" cy="228601"/>
            </a:xfrm>
            <a:custGeom>
              <a:avLst/>
              <a:gdLst/>
              <a:ahLst/>
              <a:cxnLst/>
              <a:rect l="0" t="0" r="0" b="0"/>
              <a:pathLst>
                <a:path w="66676" h="228601">
                  <a:moveTo>
                    <a:pt x="66675" y="0"/>
                  </a:moveTo>
                  <a:lnTo>
                    <a:pt x="66675" y="0"/>
                  </a:lnTo>
                  <a:lnTo>
                    <a:pt x="61619" y="0"/>
                  </a:lnTo>
                  <a:lnTo>
                    <a:pt x="60129" y="1058"/>
                  </a:lnTo>
                  <a:lnTo>
                    <a:pt x="59136" y="2822"/>
                  </a:lnTo>
                  <a:lnTo>
                    <a:pt x="46963" y="47559"/>
                  </a:lnTo>
                  <a:lnTo>
                    <a:pt x="34795" y="85712"/>
                  </a:lnTo>
                  <a:lnTo>
                    <a:pt x="30418" y="119352"/>
                  </a:lnTo>
                  <a:lnTo>
                    <a:pt x="24065" y="166244"/>
                  </a:lnTo>
                  <a:lnTo>
                    <a:pt x="12436" y="21299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341"/>
            <p:cNvSpPr/>
            <p:nvPr>
              <p:custDataLst>
                <p:tags r:id="rId8"/>
              </p:custDataLst>
            </p:nvPr>
          </p:nvSpPr>
          <p:spPr>
            <a:xfrm>
              <a:off x="6940929" y="6075783"/>
              <a:ext cx="288547" cy="467893"/>
            </a:xfrm>
            <a:custGeom>
              <a:avLst/>
              <a:gdLst/>
              <a:ahLst/>
              <a:cxnLst/>
              <a:rect l="0" t="0" r="0" b="0"/>
              <a:pathLst>
                <a:path w="288547" h="467893">
                  <a:moveTo>
                    <a:pt x="12321" y="86892"/>
                  </a:moveTo>
                  <a:lnTo>
                    <a:pt x="12321" y="86892"/>
                  </a:lnTo>
                  <a:lnTo>
                    <a:pt x="22682" y="57703"/>
                  </a:lnTo>
                  <a:lnTo>
                    <a:pt x="31619" y="28502"/>
                  </a:lnTo>
                  <a:lnTo>
                    <a:pt x="34711" y="22565"/>
                  </a:lnTo>
                  <a:lnTo>
                    <a:pt x="59289" y="4097"/>
                  </a:lnTo>
                  <a:lnTo>
                    <a:pt x="87171" y="0"/>
                  </a:lnTo>
                  <a:lnTo>
                    <a:pt x="130101" y="3644"/>
                  </a:lnTo>
                  <a:lnTo>
                    <a:pt x="152509" y="10735"/>
                  </a:lnTo>
                  <a:lnTo>
                    <a:pt x="181917" y="32577"/>
                  </a:lnTo>
                  <a:lnTo>
                    <a:pt x="218034" y="77740"/>
                  </a:lnTo>
                  <a:lnTo>
                    <a:pt x="232493" y="106052"/>
                  </a:lnTo>
                  <a:lnTo>
                    <a:pt x="238424" y="134550"/>
                  </a:lnTo>
                  <a:lnTo>
                    <a:pt x="230068" y="173215"/>
                  </a:lnTo>
                  <a:lnTo>
                    <a:pt x="214186" y="203016"/>
                  </a:lnTo>
                  <a:lnTo>
                    <a:pt x="199406" y="215408"/>
                  </a:lnTo>
                  <a:lnTo>
                    <a:pt x="164047" y="231987"/>
                  </a:lnTo>
                  <a:lnTo>
                    <a:pt x="118883" y="237849"/>
                  </a:lnTo>
                  <a:lnTo>
                    <a:pt x="79643" y="237806"/>
                  </a:lnTo>
                  <a:lnTo>
                    <a:pt x="34033" y="231561"/>
                  </a:lnTo>
                  <a:lnTo>
                    <a:pt x="190" y="221375"/>
                  </a:lnTo>
                  <a:lnTo>
                    <a:pt x="0" y="220998"/>
                  </a:lnTo>
                  <a:lnTo>
                    <a:pt x="933" y="220745"/>
                  </a:lnTo>
                  <a:lnTo>
                    <a:pt x="30811" y="241031"/>
                  </a:lnTo>
                  <a:lnTo>
                    <a:pt x="70652" y="272330"/>
                  </a:lnTo>
                  <a:lnTo>
                    <a:pt x="112196" y="316080"/>
                  </a:lnTo>
                  <a:lnTo>
                    <a:pt x="152983" y="363195"/>
                  </a:lnTo>
                  <a:lnTo>
                    <a:pt x="193201" y="409694"/>
                  </a:lnTo>
                  <a:lnTo>
                    <a:pt x="226869" y="438483"/>
                  </a:lnTo>
                  <a:lnTo>
                    <a:pt x="268601" y="459496"/>
                  </a:lnTo>
                  <a:lnTo>
                    <a:pt x="288546" y="467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342"/>
            <p:cNvSpPr/>
            <p:nvPr>
              <p:custDataLst>
                <p:tags r:id="rId9"/>
              </p:custDataLst>
            </p:nvPr>
          </p:nvSpPr>
          <p:spPr>
            <a:xfrm>
              <a:off x="6915150" y="6200775"/>
              <a:ext cx="47626" cy="361951"/>
            </a:xfrm>
            <a:custGeom>
              <a:avLst/>
              <a:gdLst/>
              <a:ahLst/>
              <a:cxnLst/>
              <a:rect l="0" t="0" r="0" b="0"/>
              <a:pathLst>
                <a:path w="47626" h="361951">
                  <a:moveTo>
                    <a:pt x="47625" y="0"/>
                  </a:moveTo>
                  <a:lnTo>
                    <a:pt x="47625" y="0"/>
                  </a:lnTo>
                  <a:lnTo>
                    <a:pt x="39424" y="0"/>
                  </a:lnTo>
                  <a:lnTo>
                    <a:pt x="38178" y="46644"/>
                  </a:lnTo>
                  <a:lnTo>
                    <a:pt x="35293" y="93998"/>
                  </a:lnTo>
                  <a:lnTo>
                    <a:pt x="30566" y="139682"/>
                  </a:lnTo>
                  <a:lnTo>
                    <a:pt x="26343" y="180029"/>
                  </a:lnTo>
                  <a:lnTo>
                    <a:pt x="18388" y="218794"/>
                  </a:lnTo>
                  <a:lnTo>
                    <a:pt x="6220" y="264763"/>
                  </a:lnTo>
                  <a:lnTo>
                    <a:pt x="1229" y="304417"/>
                  </a:lnTo>
                  <a:lnTo>
                    <a:pt x="162" y="347318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4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your daily activities</a:t>
            </a:r>
          </a:p>
          <a:p>
            <a:pPr lvl="1"/>
            <a:r>
              <a:rPr lang="en-US" dirty="0" smtClean="0"/>
              <a:t>Pushing open a door, kicking a soccer ball, pulling open a drawer</a:t>
            </a:r>
          </a:p>
          <a:p>
            <a:r>
              <a:rPr lang="en-US" dirty="0" smtClean="0"/>
              <a:t>All of these actions result in a force being applied to some object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3532187"/>
            <a:ext cx="22479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3900" cy="4351338"/>
          </a:xfrm>
        </p:spPr>
        <p:txBody>
          <a:bodyPr/>
          <a:lstStyle/>
          <a:p>
            <a:r>
              <a:rPr lang="en-US" dirty="0" smtClean="0"/>
              <a:t>A force is a push or a pull that one objects exerts (or applies) on another</a:t>
            </a:r>
          </a:p>
          <a:p>
            <a:r>
              <a:rPr lang="en-US" dirty="0" smtClean="0"/>
              <a:t>Force is a vector</a:t>
            </a:r>
          </a:p>
          <a:p>
            <a:pPr lvl="1"/>
            <a:r>
              <a:rPr lang="en-US" dirty="0" smtClean="0"/>
              <a:t>It has a size (strength) AND a direction</a:t>
            </a:r>
          </a:p>
          <a:p>
            <a:pPr lvl="1"/>
            <a:r>
              <a:rPr lang="en-US" dirty="0" smtClean="0"/>
              <a:t>Ex: when you lift your backpack, you apply an upward force</a:t>
            </a:r>
          </a:p>
          <a:p>
            <a:r>
              <a:rPr lang="en-US" dirty="0" smtClean="0"/>
              <a:t>Force is measured in </a:t>
            </a:r>
            <a:r>
              <a:rPr lang="en-US" dirty="0" err="1" smtClean="0"/>
              <a:t>newtons</a:t>
            </a:r>
            <a:r>
              <a:rPr lang="en-US" dirty="0" smtClean="0"/>
              <a:t> (N)</a:t>
            </a:r>
            <a:endParaRPr lang="en-US" dirty="0"/>
          </a:p>
        </p:txBody>
      </p:sp>
      <p:sp>
        <p:nvSpPr>
          <p:cNvPr id="10" name="SMARTInkShape-1048"/>
          <p:cNvSpPr/>
          <p:nvPr>
            <p:custDataLst>
              <p:tags r:id="rId1"/>
            </p:custDataLst>
          </p:nvPr>
        </p:nvSpPr>
        <p:spPr>
          <a:xfrm>
            <a:off x="7251814" y="2276475"/>
            <a:ext cx="768068" cy="132874"/>
          </a:xfrm>
          <a:custGeom>
            <a:avLst/>
            <a:gdLst/>
            <a:ahLst/>
            <a:cxnLst/>
            <a:rect l="0" t="0" r="0" b="0"/>
            <a:pathLst>
              <a:path w="768068" h="132874">
                <a:moveTo>
                  <a:pt x="749186" y="0"/>
                </a:moveTo>
                <a:lnTo>
                  <a:pt x="749186" y="0"/>
                </a:lnTo>
                <a:lnTo>
                  <a:pt x="754243" y="0"/>
                </a:lnTo>
                <a:lnTo>
                  <a:pt x="709581" y="2822"/>
                </a:lnTo>
                <a:lnTo>
                  <a:pt x="662576" y="13258"/>
                </a:lnTo>
                <a:lnTo>
                  <a:pt x="630260" y="19298"/>
                </a:lnTo>
                <a:lnTo>
                  <a:pt x="594730" y="25510"/>
                </a:lnTo>
                <a:lnTo>
                  <a:pt x="557772" y="31799"/>
                </a:lnTo>
                <a:lnTo>
                  <a:pt x="517358" y="38122"/>
                </a:lnTo>
                <a:lnTo>
                  <a:pt x="474701" y="44460"/>
                </a:lnTo>
                <a:lnTo>
                  <a:pt x="431049" y="50804"/>
                </a:lnTo>
                <a:lnTo>
                  <a:pt x="386953" y="57152"/>
                </a:lnTo>
                <a:lnTo>
                  <a:pt x="342660" y="64559"/>
                </a:lnTo>
                <a:lnTo>
                  <a:pt x="298280" y="74907"/>
                </a:lnTo>
                <a:lnTo>
                  <a:pt x="253861" y="83739"/>
                </a:lnTo>
                <a:lnTo>
                  <a:pt x="210483" y="91192"/>
                </a:lnTo>
                <a:lnTo>
                  <a:pt x="170038" y="98033"/>
                </a:lnTo>
                <a:lnTo>
                  <a:pt x="133717" y="107423"/>
                </a:lnTo>
                <a:lnTo>
                  <a:pt x="99936" y="116535"/>
                </a:lnTo>
                <a:lnTo>
                  <a:pt x="53284" y="122723"/>
                </a:lnTo>
                <a:lnTo>
                  <a:pt x="8002" y="131742"/>
                </a:lnTo>
                <a:lnTo>
                  <a:pt x="57" y="132873"/>
                </a:lnTo>
                <a:lnTo>
                  <a:pt x="0" y="131974"/>
                </a:lnTo>
                <a:lnTo>
                  <a:pt x="2759" y="128152"/>
                </a:lnTo>
                <a:lnTo>
                  <a:pt x="38084" y="123621"/>
                </a:lnTo>
                <a:lnTo>
                  <a:pt x="69073" y="119148"/>
                </a:lnTo>
                <a:lnTo>
                  <a:pt x="106836" y="113633"/>
                </a:lnTo>
                <a:lnTo>
                  <a:pt x="149372" y="106595"/>
                </a:lnTo>
                <a:lnTo>
                  <a:pt x="196500" y="96412"/>
                </a:lnTo>
                <a:lnTo>
                  <a:pt x="220920" y="91791"/>
                </a:lnTo>
                <a:lnTo>
                  <a:pt x="245666" y="87652"/>
                </a:lnTo>
                <a:lnTo>
                  <a:pt x="270631" y="83835"/>
                </a:lnTo>
                <a:lnTo>
                  <a:pt x="296800" y="81290"/>
                </a:lnTo>
                <a:lnTo>
                  <a:pt x="323770" y="79593"/>
                </a:lnTo>
                <a:lnTo>
                  <a:pt x="351275" y="78462"/>
                </a:lnTo>
                <a:lnTo>
                  <a:pt x="378079" y="76650"/>
                </a:lnTo>
                <a:lnTo>
                  <a:pt x="404415" y="74383"/>
                </a:lnTo>
                <a:lnTo>
                  <a:pt x="430439" y="71814"/>
                </a:lnTo>
                <a:lnTo>
                  <a:pt x="456254" y="70101"/>
                </a:lnTo>
                <a:lnTo>
                  <a:pt x="481931" y="68959"/>
                </a:lnTo>
                <a:lnTo>
                  <a:pt x="507516" y="68198"/>
                </a:lnTo>
                <a:lnTo>
                  <a:pt x="531981" y="67690"/>
                </a:lnTo>
                <a:lnTo>
                  <a:pt x="578920" y="67126"/>
                </a:lnTo>
                <a:lnTo>
                  <a:pt x="624476" y="66875"/>
                </a:lnTo>
                <a:lnTo>
                  <a:pt x="666243" y="66764"/>
                </a:lnTo>
                <a:lnTo>
                  <a:pt x="712498" y="66701"/>
                </a:lnTo>
                <a:lnTo>
                  <a:pt x="754286" y="66680"/>
                </a:lnTo>
                <a:lnTo>
                  <a:pt x="762112" y="66678"/>
                </a:lnTo>
                <a:lnTo>
                  <a:pt x="766270" y="65619"/>
                </a:lnTo>
                <a:lnTo>
                  <a:pt x="767983" y="63854"/>
                </a:lnTo>
                <a:lnTo>
                  <a:pt x="768067" y="61619"/>
                </a:lnTo>
                <a:lnTo>
                  <a:pt x="766007" y="60130"/>
                </a:lnTo>
                <a:lnTo>
                  <a:pt x="749819" y="58033"/>
                </a:lnTo>
                <a:lnTo>
                  <a:pt x="711861" y="57412"/>
                </a:lnTo>
                <a:lnTo>
                  <a:pt x="678623" y="57266"/>
                </a:lnTo>
                <a:lnTo>
                  <a:pt x="639861" y="57202"/>
                </a:lnTo>
                <a:lnTo>
                  <a:pt x="596881" y="57173"/>
                </a:lnTo>
                <a:lnTo>
                  <a:pt x="549556" y="57160"/>
                </a:lnTo>
                <a:lnTo>
                  <a:pt x="525082" y="58215"/>
                </a:lnTo>
                <a:lnTo>
                  <a:pt x="500300" y="59977"/>
                </a:lnTo>
                <a:lnTo>
                  <a:pt x="475313" y="62209"/>
                </a:lnTo>
                <a:lnTo>
                  <a:pt x="450187" y="64756"/>
                </a:lnTo>
                <a:lnTo>
                  <a:pt x="424970" y="67513"/>
                </a:lnTo>
                <a:lnTo>
                  <a:pt x="399693" y="70408"/>
                </a:lnTo>
                <a:lnTo>
                  <a:pt x="374373" y="72339"/>
                </a:lnTo>
                <a:lnTo>
                  <a:pt x="349027" y="73626"/>
                </a:lnTo>
                <a:lnTo>
                  <a:pt x="323664" y="74484"/>
                </a:lnTo>
                <a:lnTo>
                  <a:pt x="278548" y="78260"/>
                </a:lnTo>
                <a:lnTo>
                  <a:pt x="238388" y="83465"/>
                </a:lnTo>
                <a:lnTo>
                  <a:pt x="202902" y="89307"/>
                </a:lnTo>
                <a:lnTo>
                  <a:pt x="163285" y="93489"/>
                </a:lnTo>
                <a:lnTo>
                  <a:pt x="131176" y="93844"/>
                </a:lnTo>
                <a:lnTo>
                  <a:pt x="127629" y="92196"/>
                </a:lnTo>
                <a:lnTo>
                  <a:pt x="125264" y="90039"/>
                </a:lnTo>
                <a:lnTo>
                  <a:pt x="125805" y="88601"/>
                </a:lnTo>
                <a:lnTo>
                  <a:pt x="163027" y="79432"/>
                </a:lnTo>
                <a:lnTo>
                  <a:pt x="204152" y="76099"/>
                </a:lnTo>
                <a:lnTo>
                  <a:pt x="238132" y="71569"/>
                </a:lnTo>
                <a:lnTo>
                  <a:pt x="271579" y="68850"/>
                </a:lnTo>
                <a:lnTo>
                  <a:pt x="317336" y="70142"/>
                </a:lnTo>
                <a:lnTo>
                  <a:pt x="358661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Motion</a:t>
            </a:r>
          </a:p>
          <a:p>
            <a:pPr lvl="1"/>
            <a:r>
              <a:rPr lang="en-US" dirty="0" smtClean="0"/>
              <a:t>When you apply force to a moving object, it can cause the motion to change (but not always!)</a:t>
            </a:r>
          </a:p>
          <a:p>
            <a:pPr lvl="2"/>
            <a:r>
              <a:rPr lang="en-US" dirty="0" smtClean="0"/>
              <a:t>What happens to the motion and direction of the ball when the tennis player hits it? 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037" y="3603356"/>
            <a:ext cx="3154363" cy="31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3190875"/>
          </a:xfrm>
        </p:spPr>
        <p:txBody>
          <a:bodyPr/>
          <a:lstStyle/>
          <a:p>
            <a:r>
              <a:rPr lang="en-US" dirty="0" smtClean="0"/>
              <a:t>Balanced Forces</a:t>
            </a:r>
          </a:p>
          <a:p>
            <a:pPr lvl="1"/>
            <a:r>
              <a:rPr lang="en-US" dirty="0" smtClean="0"/>
              <a:t>Force does not always cause a change in velocity</a:t>
            </a:r>
          </a:p>
          <a:p>
            <a:pPr lvl="1"/>
            <a:r>
              <a:rPr lang="en-US" dirty="0" smtClean="0"/>
              <a:t>When 2 or more forces act on an object at the same time, they combine to form a </a:t>
            </a:r>
            <a:r>
              <a:rPr lang="en-US" b="1" dirty="0" smtClean="0"/>
              <a:t>net force (net = total)</a:t>
            </a:r>
            <a:endParaRPr lang="en-US" dirty="0" smtClean="0"/>
          </a:p>
          <a:p>
            <a:pPr lvl="1"/>
            <a:r>
              <a:rPr lang="en-US" dirty="0" smtClean="0"/>
              <a:t>In the picture below, the net force is zero because the two forces acting on the opposite sides of the refrigerator are equal, so they cancel out</a:t>
            </a:r>
          </a:p>
          <a:p>
            <a:pPr lvl="1"/>
            <a:r>
              <a:rPr lang="en-US" dirty="0" smtClean="0"/>
              <a:t>When forces on an object are equal in size and opposite in direction, they are called </a:t>
            </a:r>
            <a:r>
              <a:rPr lang="en-US" b="1" dirty="0" smtClean="0"/>
              <a:t>balanced forces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3"/>
          <a:srcRect b="51326"/>
          <a:stretch/>
        </p:blipFill>
        <p:spPr>
          <a:xfrm>
            <a:off x="4613274" y="4195762"/>
            <a:ext cx="3387725" cy="2486591"/>
          </a:xfrm>
          <a:prstGeom prst="rect">
            <a:avLst/>
          </a:prstGeom>
        </p:spPr>
      </p:pic>
      <p:grpSp>
        <p:nvGrpSpPr>
          <p:cNvPr id="33" name="SMARTInkShape-Group235"/>
          <p:cNvGrpSpPr/>
          <p:nvPr/>
        </p:nvGrpSpPr>
        <p:grpSpPr>
          <a:xfrm>
            <a:off x="5724528" y="5067301"/>
            <a:ext cx="847723" cy="266700"/>
            <a:chOff x="5724528" y="5067301"/>
            <a:chExt cx="847723" cy="266700"/>
          </a:xfrm>
        </p:grpSpPr>
        <p:sp>
          <p:nvSpPr>
            <p:cNvPr id="29" name="SMARTInkShape-1049"/>
            <p:cNvSpPr/>
            <p:nvPr>
              <p:custDataLst>
                <p:tags r:id="rId18"/>
              </p:custDataLst>
            </p:nvPr>
          </p:nvSpPr>
          <p:spPr>
            <a:xfrm>
              <a:off x="5724528" y="5114925"/>
              <a:ext cx="323848" cy="114301"/>
            </a:xfrm>
            <a:custGeom>
              <a:avLst/>
              <a:gdLst/>
              <a:ahLst/>
              <a:cxnLst/>
              <a:rect l="0" t="0" r="0" b="0"/>
              <a:pathLst>
                <a:path w="323848" h="114301">
                  <a:moveTo>
                    <a:pt x="9522" y="95250"/>
                  </a:moveTo>
                  <a:lnTo>
                    <a:pt x="9522" y="95250"/>
                  </a:lnTo>
                  <a:lnTo>
                    <a:pt x="0" y="95250"/>
                  </a:lnTo>
                  <a:lnTo>
                    <a:pt x="9130" y="95250"/>
                  </a:lnTo>
                  <a:lnTo>
                    <a:pt x="9512" y="104383"/>
                  </a:lnTo>
                  <a:lnTo>
                    <a:pt x="54241" y="104775"/>
                  </a:lnTo>
                  <a:lnTo>
                    <a:pt x="83844" y="104775"/>
                  </a:lnTo>
                  <a:lnTo>
                    <a:pt x="92955" y="111321"/>
                  </a:lnTo>
                  <a:lnTo>
                    <a:pt x="101859" y="113417"/>
                  </a:lnTo>
                  <a:lnTo>
                    <a:pt x="147522" y="114300"/>
                  </a:lnTo>
                  <a:lnTo>
                    <a:pt x="192714" y="114300"/>
                  </a:lnTo>
                  <a:lnTo>
                    <a:pt x="240283" y="114300"/>
                  </a:lnTo>
                  <a:lnTo>
                    <a:pt x="252272" y="114300"/>
                  </a:lnTo>
                  <a:lnTo>
                    <a:pt x="257817" y="111478"/>
                  </a:lnTo>
                  <a:lnTo>
                    <a:pt x="264943" y="106099"/>
                  </a:lnTo>
                  <a:lnTo>
                    <a:pt x="274744" y="104890"/>
                  </a:lnTo>
                  <a:lnTo>
                    <a:pt x="304797" y="104775"/>
                  </a:lnTo>
                  <a:lnTo>
                    <a:pt x="304797" y="95642"/>
                  </a:lnTo>
                  <a:lnTo>
                    <a:pt x="296596" y="95284"/>
                  </a:lnTo>
                  <a:lnTo>
                    <a:pt x="277672" y="77641"/>
                  </a:lnTo>
                  <a:lnTo>
                    <a:pt x="271596" y="76627"/>
                  </a:lnTo>
                  <a:lnTo>
                    <a:pt x="269963" y="75426"/>
                  </a:lnTo>
                  <a:lnTo>
                    <a:pt x="267126" y="68037"/>
                  </a:lnTo>
                  <a:lnTo>
                    <a:pt x="264066" y="67280"/>
                  </a:lnTo>
                  <a:lnTo>
                    <a:pt x="261768" y="67078"/>
                  </a:lnTo>
                  <a:lnTo>
                    <a:pt x="260236" y="65886"/>
                  </a:lnTo>
                  <a:lnTo>
                    <a:pt x="258534" y="61738"/>
                  </a:lnTo>
                  <a:lnTo>
                    <a:pt x="257292" y="49352"/>
                  </a:lnTo>
                  <a:lnTo>
                    <a:pt x="222320" y="11715"/>
                  </a:lnTo>
                  <a:lnTo>
                    <a:pt x="220515" y="5912"/>
                  </a:lnTo>
                  <a:lnTo>
                    <a:pt x="218976" y="3942"/>
                  </a:lnTo>
                  <a:lnTo>
                    <a:pt x="210997" y="519"/>
                  </a:lnTo>
                  <a:lnTo>
                    <a:pt x="200022" y="0"/>
                  </a:lnTo>
                  <a:lnTo>
                    <a:pt x="216269" y="15188"/>
                  </a:lnTo>
                  <a:lnTo>
                    <a:pt x="226765" y="18542"/>
                  </a:lnTo>
                  <a:lnTo>
                    <a:pt x="233111" y="23956"/>
                  </a:lnTo>
                  <a:lnTo>
                    <a:pt x="241539" y="26522"/>
                  </a:lnTo>
                  <a:lnTo>
                    <a:pt x="251282" y="28721"/>
                  </a:lnTo>
                  <a:lnTo>
                    <a:pt x="266161" y="35934"/>
                  </a:lnTo>
                  <a:lnTo>
                    <a:pt x="269514" y="36656"/>
                  </a:lnTo>
                  <a:lnTo>
                    <a:pt x="279291" y="42729"/>
                  </a:lnTo>
                  <a:lnTo>
                    <a:pt x="292076" y="53205"/>
                  </a:lnTo>
                  <a:lnTo>
                    <a:pt x="298438" y="55396"/>
                  </a:lnTo>
                  <a:lnTo>
                    <a:pt x="300558" y="57039"/>
                  </a:lnTo>
                  <a:lnTo>
                    <a:pt x="304599" y="63350"/>
                  </a:lnTo>
                  <a:lnTo>
                    <a:pt x="312833" y="66237"/>
                  </a:lnTo>
                  <a:lnTo>
                    <a:pt x="323847" y="66675"/>
                  </a:lnTo>
                  <a:lnTo>
                    <a:pt x="323847" y="71732"/>
                  </a:lnTo>
                  <a:lnTo>
                    <a:pt x="322789" y="73221"/>
                  </a:lnTo>
                  <a:lnTo>
                    <a:pt x="321025" y="74214"/>
                  </a:lnTo>
                  <a:lnTo>
                    <a:pt x="314146" y="75938"/>
                  </a:lnTo>
                  <a:lnTo>
                    <a:pt x="306237" y="76166"/>
                  </a:lnTo>
                  <a:lnTo>
                    <a:pt x="305757" y="77236"/>
                  </a:lnTo>
                  <a:lnTo>
                    <a:pt x="305224" y="81245"/>
                  </a:lnTo>
                  <a:lnTo>
                    <a:pt x="304023" y="82739"/>
                  </a:lnTo>
                  <a:lnTo>
                    <a:pt x="296634" y="85332"/>
                  </a:lnTo>
                  <a:lnTo>
                    <a:pt x="281118" y="85715"/>
                  </a:lnTo>
                  <a:lnTo>
                    <a:pt x="279486" y="86777"/>
                  </a:lnTo>
                  <a:lnTo>
                    <a:pt x="278398" y="88542"/>
                  </a:lnTo>
                  <a:lnTo>
                    <a:pt x="276349" y="94857"/>
                  </a:lnTo>
                  <a:lnTo>
                    <a:pt x="253557" y="95247"/>
                  </a:lnTo>
                  <a:lnTo>
                    <a:pt x="251587" y="96307"/>
                  </a:lnTo>
                  <a:lnTo>
                    <a:pt x="250274" y="98072"/>
                  </a:lnTo>
                  <a:lnTo>
                    <a:pt x="249398" y="100306"/>
                  </a:lnTo>
                  <a:lnTo>
                    <a:pt x="247756" y="101795"/>
                  </a:lnTo>
                  <a:lnTo>
                    <a:pt x="243109" y="103451"/>
                  </a:lnTo>
                  <a:lnTo>
                    <a:pt x="21907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50"/>
            <p:cNvSpPr/>
            <p:nvPr>
              <p:custDataLst>
                <p:tags r:id="rId19"/>
              </p:custDataLst>
            </p:nvPr>
          </p:nvSpPr>
          <p:spPr>
            <a:xfrm>
              <a:off x="5924550" y="5138013"/>
              <a:ext cx="76201" cy="100738"/>
            </a:xfrm>
            <a:custGeom>
              <a:avLst/>
              <a:gdLst/>
              <a:ahLst/>
              <a:cxnLst/>
              <a:rect l="0" t="0" r="0" b="0"/>
              <a:pathLst>
                <a:path w="76201" h="100738">
                  <a:moveTo>
                    <a:pt x="76200" y="5487"/>
                  </a:moveTo>
                  <a:lnTo>
                    <a:pt x="76200" y="5487"/>
                  </a:lnTo>
                  <a:lnTo>
                    <a:pt x="76200" y="0"/>
                  </a:lnTo>
                  <a:lnTo>
                    <a:pt x="76200" y="19669"/>
                  </a:lnTo>
                  <a:lnTo>
                    <a:pt x="73378" y="25196"/>
                  </a:lnTo>
                  <a:lnTo>
                    <a:pt x="32799" y="68989"/>
                  </a:lnTo>
                  <a:lnTo>
                    <a:pt x="29827" y="78514"/>
                  </a:lnTo>
                  <a:lnTo>
                    <a:pt x="29132" y="84862"/>
                  </a:lnTo>
                  <a:lnTo>
                    <a:pt x="27888" y="86979"/>
                  </a:lnTo>
                  <a:lnTo>
                    <a:pt x="26000" y="88390"/>
                  </a:lnTo>
                  <a:lnTo>
                    <a:pt x="23683" y="89331"/>
                  </a:lnTo>
                  <a:lnTo>
                    <a:pt x="22139" y="91016"/>
                  </a:lnTo>
                  <a:lnTo>
                    <a:pt x="20423" y="95711"/>
                  </a:lnTo>
                  <a:lnTo>
                    <a:pt x="18907" y="97386"/>
                  </a:lnTo>
                  <a:lnTo>
                    <a:pt x="9953" y="100606"/>
                  </a:lnTo>
                  <a:lnTo>
                    <a:pt x="0" y="100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51"/>
            <p:cNvSpPr/>
            <p:nvPr>
              <p:custDataLst>
                <p:tags r:id="rId20"/>
              </p:custDataLst>
            </p:nvPr>
          </p:nvSpPr>
          <p:spPr>
            <a:xfrm>
              <a:off x="6115050" y="5067301"/>
              <a:ext cx="457201" cy="171319"/>
            </a:xfrm>
            <a:custGeom>
              <a:avLst/>
              <a:gdLst/>
              <a:ahLst/>
              <a:cxnLst/>
              <a:rect l="0" t="0" r="0" b="0"/>
              <a:pathLst>
                <a:path w="457201" h="171319">
                  <a:moveTo>
                    <a:pt x="457200" y="85724"/>
                  </a:moveTo>
                  <a:lnTo>
                    <a:pt x="457200" y="85724"/>
                  </a:lnTo>
                  <a:lnTo>
                    <a:pt x="411421" y="85724"/>
                  </a:lnTo>
                  <a:lnTo>
                    <a:pt x="388279" y="85724"/>
                  </a:lnTo>
                  <a:lnTo>
                    <a:pt x="381413" y="82902"/>
                  </a:lnTo>
                  <a:lnTo>
                    <a:pt x="378100" y="80668"/>
                  </a:lnTo>
                  <a:lnTo>
                    <a:pt x="363325" y="77523"/>
                  </a:lnTo>
                  <a:lnTo>
                    <a:pt x="317403" y="76221"/>
                  </a:lnTo>
                  <a:lnTo>
                    <a:pt x="269986" y="76200"/>
                  </a:lnTo>
                  <a:lnTo>
                    <a:pt x="225521" y="76199"/>
                  </a:lnTo>
                  <a:lnTo>
                    <a:pt x="178230" y="76199"/>
                  </a:lnTo>
                  <a:lnTo>
                    <a:pt x="135047" y="76199"/>
                  </a:lnTo>
                  <a:lnTo>
                    <a:pt x="131307" y="77257"/>
                  </a:lnTo>
                  <a:lnTo>
                    <a:pt x="128813" y="79021"/>
                  </a:lnTo>
                  <a:lnTo>
                    <a:pt x="127150" y="81256"/>
                  </a:lnTo>
                  <a:lnTo>
                    <a:pt x="124984" y="82745"/>
                  </a:lnTo>
                  <a:lnTo>
                    <a:pt x="119754" y="84400"/>
                  </a:lnTo>
                  <a:lnTo>
                    <a:pt x="74213" y="85722"/>
                  </a:lnTo>
                  <a:lnTo>
                    <a:pt x="68164" y="85723"/>
                  </a:lnTo>
                  <a:lnTo>
                    <a:pt x="67668" y="86782"/>
                  </a:lnTo>
                  <a:lnTo>
                    <a:pt x="67116" y="90781"/>
                  </a:lnTo>
                  <a:lnTo>
                    <a:pt x="65911" y="92270"/>
                  </a:lnTo>
                  <a:lnTo>
                    <a:pt x="57160" y="95246"/>
                  </a:lnTo>
                  <a:lnTo>
                    <a:pt x="57151" y="86116"/>
                  </a:lnTo>
                  <a:lnTo>
                    <a:pt x="65351" y="85758"/>
                  </a:lnTo>
                  <a:lnTo>
                    <a:pt x="65792" y="84688"/>
                  </a:lnTo>
                  <a:lnTo>
                    <a:pt x="66283" y="80679"/>
                  </a:lnTo>
                  <a:lnTo>
                    <a:pt x="67472" y="79185"/>
                  </a:lnTo>
                  <a:lnTo>
                    <a:pt x="71615" y="77526"/>
                  </a:lnTo>
                  <a:lnTo>
                    <a:pt x="73144" y="76025"/>
                  </a:lnTo>
                  <a:lnTo>
                    <a:pt x="74841" y="71536"/>
                  </a:lnTo>
                  <a:lnTo>
                    <a:pt x="76353" y="69915"/>
                  </a:lnTo>
                  <a:lnTo>
                    <a:pt x="80854" y="68115"/>
                  </a:lnTo>
                  <a:lnTo>
                    <a:pt x="82478" y="66576"/>
                  </a:lnTo>
                  <a:lnTo>
                    <a:pt x="84282" y="62044"/>
                  </a:lnTo>
                  <a:lnTo>
                    <a:pt x="85822" y="60412"/>
                  </a:lnTo>
                  <a:lnTo>
                    <a:pt x="90354" y="58599"/>
                  </a:lnTo>
                  <a:lnTo>
                    <a:pt x="91986" y="57058"/>
                  </a:lnTo>
                  <a:lnTo>
                    <a:pt x="96021" y="47533"/>
                  </a:lnTo>
                  <a:lnTo>
                    <a:pt x="100179" y="42998"/>
                  </a:lnTo>
                  <a:lnTo>
                    <a:pt x="105555" y="40276"/>
                  </a:lnTo>
                  <a:lnTo>
                    <a:pt x="108470" y="39551"/>
                  </a:lnTo>
                  <a:lnTo>
                    <a:pt x="110413" y="38008"/>
                  </a:lnTo>
                  <a:lnTo>
                    <a:pt x="112573" y="33473"/>
                  </a:lnTo>
                  <a:lnTo>
                    <a:pt x="114207" y="31840"/>
                  </a:lnTo>
                  <a:lnTo>
                    <a:pt x="118845" y="30026"/>
                  </a:lnTo>
                  <a:lnTo>
                    <a:pt x="120505" y="28483"/>
                  </a:lnTo>
                  <a:lnTo>
                    <a:pt x="123388" y="20501"/>
                  </a:lnTo>
                  <a:lnTo>
                    <a:pt x="126454" y="19694"/>
                  </a:lnTo>
                  <a:lnTo>
                    <a:pt x="128752" y="19478"/>
                  </a:lnTo>
                  <a:lnTo>
                    <a:pt x="130284" y="18278"/>
                  </a:lnTo>
                  <a:lnTo>
                    <a:pt x="134139" y="9374"/>
                  </a:lnTo>
                  <a:lnTo>
                    <a:pt x="142874" y="0"/>
                  </a:lnTo>
                  <a:lnTo>
                    <a:pt x="142874" y="5056"/>
                  </a:lnTo>
                  <a:lnTo>
                    <a:pt x="141816" y="6545"/>
                  </a:lnTo>
                  <a:lnTo>
                    <a:pt x="140053" y="7538"/>
                  </a:lnTo>
                  <a:lnTo>
                    <a:pt x="134674" y="9132"/>
                  </a:lnTo>
                  <a:lnTo>
                    <a:pt x="113838" y="23986"/>
                  </a:lnTo>
                  <a:lnTo>
                    <a:pt x="102404" y="27215"/>
                  </a:lnTo>
                  <a:lnTo>
                    <a:pt x="89059" y="29364"/>
                  </a:lnTo>
                  <a:lnTo>
                    <a:pt x="78364" y="35040"/>
                  </a:lnTo>
                  <a:lnTo>
                    <a:pt x="34992" y="44565"/>
                  </a:lnTo>
                  <a:lnTo>
                    <a:pt x="6476" y="47505"/>
                  </a:lnTo>
                  <a:lnTo>
                    <a:pt x="4318" y="48603"/>
                  </a:lnTo>
                  <a:lnTo>
                    <a:pt x="2878" y="50394"/>
                  </a:lnTo>
                  <a:lnTo>
                    <a:pt x="0" y="57149"/>
                  </a:lnTo>
                  <a:lnTo>
                    <a:pt x="5057" y="62206"/>
                  </a:lnTo>
                  <a:lnTo>
                    <a:pt x="10361" y="64688"/>
                  </a:lnTo>
                  <a:lnTo>
                    <a:pt x="13257" y="65350"/>
                  </a:lnTo>
                  <a:lnTo>
                    <a:pt x="22390" y="71338"/>
                  </a:lnTo>
                  <a:lnTo>
                    <a:pt x="68911" y="104791"/>
                  </a:lnTo>
                  <a:lnTo>
                    <a:pt x="116025" y="136524"/>
                  </a:lnTo>
                  <a:lnTo>
                    <a:pt x="161784" y="171318"/>
                  </a:lnTo>
                  <a:lnTo>
                    <a:pt x="161925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52"/>
            <p:cNvSpPr/>
            <p:nvPr>
              <p:custDataLst>
                <p:tags r:id="rId21"/>
              </p:custDataLst>
            </p:nvPr>
          </p:nvSpPr>
          <p:spPr>
            <a:xfrm>
              <a:off x="5915025" y="5143500"/>
              <a:ext cx="85726" cy="190501"/>
            </a:xfrm>
            <a:custGeom>
              <a:avLst/>
              <a:gdLst/>
              <a:ahLst/>
              <a:cxnLst/>
              <a:rect l="0" t="0" r="0" b="0"/>
              <a:pathLst>
                <a:path w="85726" h="190501">
                  <a:moveTo>
                    <a:pt x="66675" y="0"/>
                  </a:moveTo>
                  <a:lnTo>
                    <a:pt x="66675" y="0"/>
                  </a:lnTo>
                  <a:lnTo>
                    <a:pt x="85722" y="0"/>
                  </a:lnTo>
                  <a:lnTo>
                    <a:pt x="85725" y="33204"/>
                  </a:lnTo>
                  <a:lnTo>
                    <a:pt x="82903" y="38746"/>
                  </a:lnTo>
                  <a:lnTo>
                    <a:pt x="51826" y="73034"/>
                  </a:lnTo>
                  <a:lnTo>
                    <a:pt x="37509" y="102790"/>
                  </a:lnTo>
                  <a:lnTo>
                    <a:pt x="32546" y="110243"/>
                  </a:lnTo>
                  <a:lnTo>
                    <a:pt x="16886" y="151797"/>
                  </a:lnTo>
                  <a:lnTo>
                    <a:pt x="10979" y="159924"/>
                  </a:lnTo>
                  <a:lnTo>
                    <a:pt x="8754" y="169135"/>
                  </a:lnTo>
                  <a:lnTo>
                    <a:pt x="1362" y="17920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1053"/>
          <p:cNvSpPr/>
          <p:nvPr>
            <p:custDataLst>
              <p:tags r:id="rId1"/>
            </p:custDataLst>
          </p:nvPr>
        </p:nvSpPr>
        <p:spPr>
          <a:xfrm>
            <a:off x="600133" y="3696323"/>
            <a:ext cx="638092" cy="694584"/>
          </a:xfrm>
          <a:custGeom>
            <a:avLst/>
            <a:gdLst/>
            <a:ahLst/>
            <a:cxnLst/>
            <a:rect l="0" t="0" r="0" b="0"/>
            <a:pathLst>
              <a:path w="638092" h="694584">
                <a:moveTo>
                  <a:pt x="399992" y="675652"/>
                </a:moveTo>
                <a:lnTo>
                  <a:pt x="399992" y="675652"/>
                </a:lnTo>
                <a:lnTo>
                  <a:pt x="399992" y="694583"/>
                </a:lnTo>
                <a:lnTo>
                  <a:pt x="399992" y="672309"/>
                </a:lnTo>
                <a:lnTo>
                  <a:pt x="383516" y="624951"/>
                </a:lnTo>
                <a:lnTo>
                  <a:pt x="376394" y="584263"/>
                </a:lnTo>
                <a:lnTo>
                  <a:pt x="367835" y="547914"/>
                </a:lnTo>
                <a:lnTo>
                  <a:pt x="363653" y="505277"/>
                </a:lnTo>
                <a:lnTo>
                  <a:pt x="357357" y="459130"/>
                </a:lnTo>
                <a:lnTo>
                  <a:pt x="348789" y="411943"/>
                </a:lnTo>
                <a:lnTo>
                  <a:pt x="344604" y="364447"/>
                </a:lnTo>
                <a:lnTo>
                  <a:pt x="340803" y="329906"/>
                </a:lnTo>
                <a:lnTo>
                  <a:pt x="335586" y="294445"/>
                </a:lnTo>
                <a:lnTo>
                  <a:pt x="329739" y="261046"/>
                </a:lnTo>
                <a:lnTo>
                  <a:pt x="323613" y="228564"/>
                </a:lnTo>
                <a:lnTo>
                  <a:pt x="317036" y="183348"/>
                </a:lnTo>
                <a:lnTo>
                  <a:pt x="315087" y="140318"/>
                </a:lnTo>
                <a:lnTo>
                  <a:pt x="314510" y="99698"/>
                </a:lnTo>
                <a:lnTo>
                  <a:pt x="314315" y="57529"/>
                </a:lnTo>
                <a:lnTo>
                  <a:pt x="314269" y="10025"/>
                </a:lnTo>
                <a:lnTo>
                  <a:pt x="314267" y="0"/>
                </a:lnTo>
                <a:lnTo>
                  <a:pt x="314267" y="9675"/>
                </a:lnTo>
                <a:lnTo>
                  <a:pt x="317089" y="17359"/>
                </a:lnTo>
                <a:lnTo>
                  <a:pt x="336657" y="58903"/>
                </a:lnTo>
                <a:lnTo>
                  <a:pt x="349225" y="102701"/>
                </a:lnTo>
                <a:lnTo>
                  <a:pt x="359785" y="140646"/>
                </a:lnTo>
                <a:lnTo>
                  <a:pt x="375849" y="184932"/>
                </a:lnTo>
                <a:lnTo>
                  <a:pt x="394015" y="231568"/>
                </a:lnTo>
                <a:lnTo>
                  <a:pt x="406507" y="263087"/>
                </a:lnTo>
                <a:lnTo>
                  <a:pt x="416293" y="297556"/>
                </a:lnTo>
                <a:lnTo>
                  <a:pt x="425229" y="332985"/>
                </a:lnTo>
                <a:lnTo>
                  <a:pt x="436256" y="366369"/>
                </a:lnTo>
                <a:lnTo>
                  <a:pt x="451034" y="398846"/>
                </a:lnTo>
                <a:lnTo>
                  <a:pt x="467127" y="430919"/>
                </a:lnTo>
                <a:lnTo>
                  <a:pt x="489146" y="477667"/>
                </a:lnTo>
                <a:lnTo>
                  <a:pt x="514250" y="518800"/>
                </a:lnTo>
                <a:lnTo>
                  <a:pt x="536622" y="557799"/>
                </a:lnTo>
                <a:lnTo>
                  <a:pt x="569268" y="603258"/>
                </a:lnTo>
                <a:lnTo>
                  <a:pt x="606529" y="646575"/>
                </a:lnTo>
                <a:lnTo>
                  <a:pt x="615611" y="658496"/>
                </a:lnTo>
                <a:lnTo>
                  <a:pt x="638029" y="675588"/>
                </a:lnTo>
                <a:lnTo>
                  <a:pt x="638091" y="670577"/>
                </a:lnTo>
                <a:lnTo>
                  <a:pt x="622903" y="651797"/>
                </a:lnTo>
                <a:lnTo>
                  <a:pt x="579492" y="614126"/>
                </a:lnTo>
                <a:lnTo>
                  <a:pt x="536931" y="582359"/>
                </a:lnTo>
                <a:lnTo>
                  <a:pt x="496306" y="559110"/>
                </a:lnTo>
                <a:lnTo>
                  <a:pt x="454635" y="534935"/>
                </a:lnTo>
                <a:lnTo>
                  <a:pt x="411596" y="514366"/>
                </a:lnTo>
                <a:lnTo>
                  <a:pt x="369211" y="497689"/>
                </a:lnTo>
                <a:lnTo>
                  <a:pt x="323138" y="483222"/>
                </a:lnTo>
                <a:lnTo>
                  <a:pt x="278796" y="468352"/>
                </a:lnTo>
                <a:lnTo>
                  <a:pt x="236024" y="460066"/>
                </a:lnTo>
                <a:lnTo>
                  <a:pt x="192659" y="454788"/>
                </a:lnTo>
                <a:lnTo>
                  <a:pt x="152999" y="449344"/>
                </a:lnTo>
                <a:lnTo>
                  <a:pt x="114437" y="447731"/>
                </a:lnTo>
                <a:lnTo>
                  <a:pt x="68537" y="447186"/>
                </a:lnTo>
                <a:lnTo>
                  <a:pt x="24889" y="439530"/>
                </a:lnTo>
                <a:lnTo>
                  <a:pt x="0" y="437530"/>
                </a:lnTo>
                <a:lnTo>
                  <a:pt x="23318" y="419213"/>
                </a:lnTo>
                <a:lnTo>
                  <a:pt x="65551" y="395770"/>
                </a:lnTo>
                <a:lnTo>
                  <a:pt x="104283" y="377059"/>
                </a:lnTo>
                <a:lnTo>
                  <a:pt x="137333" y="364439"/>
                </a:lnTo>
                <a:lnTo>
                  <a:pt x="173188" y="351773"/>
                </a:lnTo>
                <a:lnTo>
                  <a:pt x="210290" y="338031"/>
                </a:lnTo>
                <a:lnTo>
                  <a:pt x="247947" y="321340"/>
                </a:lnTo>
                <a:lnTo>
                  <a:pt x="285850" y="306160"/>
                </a:lnTo>
                <a:lnTo>
                  <a:pt x="323862" y="292358"/>
                </a:lnTo>
                <a:lnTo>
                  <a:pt x="361923" y="279168"/>
                </a:lnTo>
                <a:lnTo>
                  <a:pt x="408938" y="259843"/>
                </a:lnTo>
                <a:lnTo>
                  <a:pt x="454736" y="245768"/>
                </a:lnTo>
                <a:lnTo>
                  <a:pt x="491707" y="229838"/>
                </a:lnTo>
                <a:lnTo>
                  <a:pt x="531585" y="214155"/>
                </a:lnTo>
                <a:lnTo>
                  <a:pt x="565521" y="208328"/>
                </a:lnTo>
                <a:lnTo>
                  <a:pt x="567495" y="206411"/>
                </a:lnTo>
                <a:lnTo>
                  <a:pt x="568811" y="204075"/>
                </a:lnTo>
                <a:lnTo>
                  <a:pt x="570746" y="202517"/>
                </a:lnTo>
                <a:lnTo>
                  <a:pt x="579412" y="199812"/>
                </a:lnTo>
                <a:lnTo>
                  <a:pt x="579930" y="200734"/>
                </a:lnTo>
                <a:lnTo>
                  <a:pt x="580966" y="244565"/>
                </a:lnTo>
                <a:lnTo>
                  <a:pt x="578145" y="278518"/>
                </a:lnTo>
                <a:lnTo>
                  <a:pt x="564720" y="323611"/>
                </a:lnTo>
                <a:lnTo>
                  <a:pt x="549496" y="364225"/>
                </a:lnTo>
                <a:lnTo>
                  <a:pt x="526420" y="407643"/>
                </a:lnTo>
                <a:lnTo>
                  <a:pt x="501479" y="447852"/>
                </a:lnTo>
                <a:lnTo>
                  <a:pt x="476170" y="492640"/>
                </a:lnTo>
                <a:lnTo>
                  <a:pt x="455844" y="532375"/>
                </a:lnTo>
                <a:lnTo>
                  <a:pt x="426881" y="576634"/>
                </a:lnTo>
                <a:lnTo>
                  <a:pt x="402872" y="617643"/>
                </a:lnTo>
                <a:lnTo>
                  <a:pt x="400371" y="634264"/>
                </a:lnTo>
                <a:lnTo>
                  <a:pt x="399992" y="6470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Shape-1054"/>
          <p:cNvSpPr/>
          <p:nvPr>
            <p:custDataLst>
              <p:tags r:id="rId2"/>
            </p:custDataLst>
          </p:nvPr>
        </p:nvSpPr>
        <p:spPr>
          <a:xfrm>
            <a:off x="762909" y="1884088"/>
            <a:ext cx="570731" cy="420963"/>
          </a:xfrm>
          <a:custGeom>
            <a:avLst/>
            <a:gdLst/>
            <a:ahLst/>
            <a:cxnLst/>
            <a:rect l="0" t="0" r="0" b="0"/>
            <a:pathLst>
              <a:path w="570731" h="420963">
                <a:moveTo>
                  <a:pt x="456291" y="401912"/>
                </a:moveTo>
                <a:lnTo>
                  <a:pt x="456291" y="401912"/>
                </a:lnTo>
                <a:lnTo>
                  <a:pt x="416567" y="362188"/>
                </a:lnTo>
                <a:lnTo>
                  <a:pt x="401564" y="317826"/>
                </a:lnTo>
                <a:lnTo>
                  <a:pt x="387394" y="275633"/>
                </a:lnTo>
                <a:lnTo>
                  <a:pt x="378711" y="231859"/>
                </a:lnTo>
                <a:lnTo>
                  <a:pt x="367119" y="187581"/>
                </a:lnTo>
                <a:lnTo>
                  <a:pt x="362842" y="150611"/>
                </a:lnTo>
                <a:lnTo>
                  <a:pt x="354851" y="106739"/>
                </a:lnTo>
                <a:lnTo>
                  <a:pt x="352175" y="64049"/>
                </a:lnTo>
                <a:lnTo>
                  <a:pt x="350750" y="48551"/>
                </a:lnTo>
                <a:lnTo>
                  <a:pt x="335058" y="4815"/>
                </a:lnTo>
                <a:lnTo>
                  <a:pt x="334194" y="656"/>
                </a:lnTo>
                <a:lnTo>
                  <a:pt x="331501" y="0"/>
                </a:lnTo>
                <a:lnTo>
                  <a:pt x="322865" y="4915"/>
                </a:lnTo>
                <a:lnTo>
                  <a:pt x="283577" y="46335"/>
                </a:lnTo>
                <a:lnTo>
                  <a:pt x="242537" y="88426"/>
                </a:lnTo>
                <a:lnTo>
                  <a:pt x="197658" y="125852"/>
                </a:lnTo>
                <a:lnTo>
                  <a:pt x="153085" y="168876"/>
                </a:lnTo>
                <a:lnTo>
                  <a:pt x="107160" y="210536"/>
                </a:lnTo>
                <a:lnTo>
                  <a:pt x="66417" y="246516"/>
                </a:lnTo>
                <a:lnTo>
                  <a:pt x="49122" y="261939"/>
                </a:lnTo>
                <a:lnTo>
                  <a:pt x="30701" y="291875"/>
                </a:lnTo>
                <a:lnTo>
                  <a:pt x="31806" y="293629"/>
                </a:lnTo>
                <a:lnTo>
                  <a:pt x="38678" y="295578"/>
                </a:lnTo>
                <a:lnTo>
                  <a:pt x="59504" y="291618"/>
                </a:lnTo>
                <a:lnTo>
                  <a:pt x="102590" y="274253"/>
                </a:lnTo>
                <a:lnTo>
                  <a:pt x="139354" y="262957"/>
                </a:lnTo>
                <a:lnTo>
                  <a:pt x="178116" y="251850"/>
                </a:lnTo>
                <a:lnTo>
                  <a:pt x="222645" y="236681"/>
                </a:lnTo>
                <a:lnTo>
                  <a:pt x="253670" y="228640"/>
                </a:lnTo>
                <a:lnTo>
                  <a:pt x="287921" y="221538"/>
                </a:lnTo>
                <a:lnTo>
                  <a:pt x="323251" y="215913"/>
                </a:lnTo>
                <a:lnTo>
                  <a:pt x="356593" y="213412"/>
                </a:lnTo>
                <a:lnTo>
                  <a:pt x="389050" y="209479"/>
                </a:lnTo>
                <a:lnTo>
                  <a:pt x="421114" y="205261"/>
                </a:lnTo>
                <a:lnTo>
                  <a:pt x="453004" y="203387"/>
                </a:lnTo>
                <a:lnTo>
                  <a:pt x="487639" y="205376"/>
                </a:lnTo>
                <a:lnTo>
                  <a:pt x="531549" y="209623"/>
                </a:lnTo>
                <a:lnTo>
                  <a:pt x="557965" y="213704"/>
                </a:lnTo>
                <a:lnTo>
                  <a:pt x="569213" y="217722"/>
                </a:lnTo>
                <a:lnTo>
                  <a:pt x="570730" y="218794"/>
                </a:lnTo>
                <a:lnTo>
                  <a:pt x="570684" y="219508"/>
                </a:lnTo>
                <a:lnTo>
                  <a:pt x="530827" y="212610"/>
                </a:lnTo>
                <a:lnTo>
                  <a:pt x="493310" y="211767"/>
                </a:lnTo>
                <a:lnTo>
                  <a:pt x="448680" y="211517"/>
                </a:lnTo>
                <a:lnTo>
                  <a:pt x="411986" y="211459"/>
                </a:lnTo>
                <a:lnTo>
                  <a:pt x="370983" y="211433"/>
                </a:lnTo>
                <a:lnTo>
                  <a:pt x="328065" y="211421"/>
                </a:lnTo>
                <a:lnTo>
                  <a:pt x="284296" y="211416"/>
                </a:lnTo>
                <a:lnTo>
                  <a:pt x="240149" y="211414"/>
                </a:lnTo>
                <a:lnTo>
                  <a:pt x="195833" y="211413"/>
                </a:lnTo>
                <a:lnTo>
                  <a:pt x="157088" y="211412"/>
                </a:lnTo>
                <a:lnTo>
                  <a:pt x="123287" y="210354"/>
                </a:lnTo>
                <a:lnTo>
                  <a:pt x="81516" y="202749"/>
                </a:lnTo>
                <a:lnTo>
                  <a:pt x="38421" y="184575"/>
                </a:lnTo>
                <a:lnTo>
                  <a:pt x="9447" y="170480"/>
                </a:lnTo>
                <a:lnTo>
                  <a:pt x="5995" y="165074"/>
                </a:lnTo>
                <a:lnTo>
                  <a:pt x="455" y="139229"/>
                </a:lnTo>
                <a:lnTo>
                  <a:pt x="0" y="134715"/>
                </a:lnTo>
                <a:lnTo>
                  <a:pt x="755" y="131706"/>
                </a:lnTo>
                <a:lnTo>
                  <a:pt x="2317" y="129699"/>
                </a:lnTo>
                <a:lnTo>
                  <a:pt x="4417" y="128362"/>
                </a:lnTo>
                <a:lnTo>
                  <a:pt x="22541" y="131536"/>
                </a:lnTo>
                <a:lnTo>
                  <a:pt x="42963" y="144236"/>
                </a:lnTo>
                <a:lnTo>
                  <a:pt x="78446" y="184953"/>
                </a:lnTo>
                <a:lnTo>
                  <a:pt x="120509" y="230741"/>
                </a:lnTo>
                <a:lnTo>
                  <a:pt x="144075" y="256297"/>
                </a:lnTo>
                <a:lnTo>
                  <a:pt x="190927" y="298031"/>
                </a:lnTo>
                <a:lnTo>
                  <a:pt x="238107" y="332591"/>
                </a:lnTo>
                <a:lnTo>
                  <a:pt x="275580" y="353503"/>
                </a:lnTo>
                <a:lnTo>
                  <a:pt x="316317" y="375927"/>
                </a:lnTo>
                <a:lnTo>
                  <a:pt x="347513" y="392480"/>
                </a:lnTo>
                <a:lnTo>
                  <a:pt x="418191" y="4209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238"/>
          <p:cNvGrpSpPr/>
          <p:nvPr/>
        </p:nvGrpSpPr>
        <p:grpSpPr>
          <a:xfrm>
            <a:off x="8181975" y="4695825"/>
            <a:ext cx="1181101" cy="1209676"/>
            <a:chOff x="8181975" y="4695825"/>
            <a:chExt cx="1181101" cy="1209676"/>
          </a:xfrm>
        </p:grpSpPr>
        <p:sp>
          <p:nvSpPr>
            <p:cNvPr id="36" name="SMARTInkShape-1055"/>
            <p:cNvSpPr/>
            <p:nvPr>
              <p:custDataLst>
                <p:tags r:id="rId8"/>
              </p:custDataLst>
            </p:nvPr>
          </p:nvSpPr>
          <p:spPr>
            <a:xfrm>
              <a:off x="8181975" y="4733925"/>
              <a:ext cx="9526" cy="466726"/>
            </a:xfrm>
            <a:custGeom>
              <a:avLst/>
              <a:gdLst/>
              <a:ahLst/>
              <a:cxnLst/>
              <a:rect l="0" t="0" r="0" b="0"/>
              <a:pathLst>
                <a:path w="9526" h="466726">
                  <a:moveTo>
                    <a:pt x="9525" y="0"/>
                  </a:moveTo>
                  <a:lnTo>
                    <a:pt x="9525" y="0"/>
                  </a:lnTo>
                  <a:lnTo>
                    <a:pt x="9525" y="45605"/>
                  </a:lnTo>
                  <a:lnTo>
                    <a:pt x="9525" y="82892"/>
                  </a:lnTo>
                  <a:lnTo>
                    <a:pt x="9525" y="121810"/>
                  </a:lnTo>
                  <a:lnTo>
                    <a:pt x="9525" y="167442"/>
                  </a:lnTo>
                  <a:lnTo>
                    <a:pt x="9525" y="202477"/>
                  </a:lnTo>
                  <a:lnTo>
                    <a:pt x="9525" y="236393"/>
                  </a:lnTo>
                  <a:lnTo>
                    <a:pt x="9525" y="269105"/>
                  </a:lnTo>
                  <a:lnTo>
                    <a:pt x="9525" y="301283"/>
                  </a:lnTo>
                  <a:lnTo>
                    <a:pt x="9525" y="333223"/>
                  </a:lnTo>
                  <a:lnTo>
                    <a:pt x="9525" y="375310"/>
                  </a:lnTo>
                  <a:lnTo>
                    <a:pt x="9525" y="413534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56"/>
            <p:cNvSpPr/>
            <p:nvPr>
              <p:custDataLst>
                <p:tags r:id="rId9"/>
              </p:custDataLst>
            </p:nvPr>
          </p:nvSpPr>
          <p:spPr>
            <a:xfrm>
              <a:off x="8191500" y="4762500"/>
              <a:ext cx="314326" cy="426388"/>
            </a:xfrm>
            <a:custGeom>
              <a:avLst/>
              <a:gdLst/>
              <a:ahLst/>
              <a:cxnLst/>
              <a:rect l="0" t="0" r="0" b="0"/>
              <a:pathLst>
                <a:path w="314326" h="426388">
                  <a:moveTo>
                    <a:pt x="0" y="0"/>
                  </a:moveTo>
                  <a:lnTo>
                    <a:pt x="0" y="0"/>
                  </a:lnTo>
                  <a:lnTo>
                    <a:pt x="2822" y="18828"/>
                  </a:lnTo>
                  <a:lnTo>
                    <a:pt x="13257" y="57107"/>
                  </a:lnTo>
                  <a:lnTo>
                    <a:pt x="27446" y="95825"/>
                  </a:lnTo>
                  <a:lnTo>
                    <a:pt x="45056" y="140811"/>
                  </a:lnTo>
                  <a:lnTo>
                    <a:pt x="63680" y="187654"/>
                  </a:lnTo>
                  <a:lnTo>
                    <a:pt x="82603" y="235047"/>
                  </a:lnTo>
                  <a:lnTo>
                    <a:pt x="106673" y="277547"/>
                  </a:lnTo>
                  <a:lnTo>
                    <a:pt x="133912" y="322007"/>
                  </a:lnTo>
                  <a:lnTo>
                    <a:pt x="171561" y="369230"/>
                  </a:lnTo>
                  <a:lnTo>
                    <a:pt x="214033" y="408691"/>
                  </a:lnTo>
                  <a:lnTo>
                    <a:pt x="246419" y="423590"/>
                  </a:lnTo>
                  <a:lnTo>
                    <a:pt x="256981" y="426387"/>
                  </a:lnTo>
                  <a:lnTo>
                    <a:pt x="262337" y="422900"/>
                  </a:lnTo>
                  <a:lnTo>
                    <a:pt x="273934" y="407736"/>
                  </a:lnTo>
                  <a:lnTo>
                    <a:pt x="287305" y="360229"/>
                  </a:lnTo>
                  <a:lnTo>
                    <a:pt x="291733" y="325907"/>
                  </a:lnTo>
                  <a:lnTo>
                    <a:pt x="297048" y="279657"/>
                  </a:lnTo>
                  <a:lnTo>
                    <a:pt x="302503" y="236319"/>
                  </a:lnTo>
                  <a:lnTo>
                    <a:pt x="304119" y="192787"/>
                  </a:lnTo>
                  <a:lnTo>
                    <a:pt x="304666" y="145209"/>
                  </a:lnTo>
                  <a:lnTo>
                    <a:pt x="305832" y="104178"/>
                  </a:lnTo>
                  <a:lnTo>
                    <a:pt x="3143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57"/>
            <p:cNvSpPr/>
            <p:nvPr>
              <p:custDataLst>
                <p:tags r:id="rId10"/>
              </p:custDataLst>
            </p:nvPr>
          </p:nvSpPr>
          <p:spPr>
            <a:xfrm>
              <a:off x="8577420" y="4841542"/>
              <a:ext cx="271306" cy="294439"/>
            </a:xfrm>
            <a:custGeom>
              <a:avLst/>
              <a:gdLst/>
              <a:ahLst/>
              <a:cxnLst/>
              <a:rect l="0" t="0" r="0" b="0"/>
              <a:pathLst>
                <a:path w="271306" h="294439">
                  <a:moveTo>
                    <a:pt x="14130" y="187658"/>
                  </a:moveTo>
                  <a:lnTo>
                    <a:pt x="14130" y="187658"/>
                  </a:lnTo>
                  <a:lnTo>
                    <a:pt x="6526" y="196321"/>
                  </a:lnTo>
                  <a:lnTo>
                    <a:pt x="873" y="205972"/>
                  </a:lnTo>
                  <a:lnTo>
                    <a:pt x="0" y="210451"/>
                  </a:lnTo>
                  <a:lnTo>
                    <a:pt x="477" y="214495"/>
                  </a:lnTo>
                  <a:lnTo>
                    <a:pt x="1853" y="218249"/>
                  </a:lnTo>
                  <a:lnTo>
                    <a:pt x="4887" y="220752"/>
                  </a:lnTo>
                  <a:lnTo>
                    <a:pt x="13903" y="223533"/>
                  </a:lnTo>
                  <a:lnTo>
                    <a:pt x="27787" y="219125"/>
                  </a:lnTo>
                  <a:lnTo>
                    <a:pt x="73629" y="187075"/>
                  </a:lnTo>
                  <a:lnTo>
                    <a:pt x="114901" y="162143"/>
                  </a:lnTo>
                  <a:lnTo>
                    <a:pt x="155156" y="130289"/>
                  </a:lnTo>
                  <a:lnTo>
                    <a:pt x="197839" y="82947"/>
                  </a:lnTo>
                  <a:lnTo>
                    <a:pt x="224916" y="48384"/>
                  </a:lnTo>
                  <a:lnTo>
                    <a:pt x="235806" y="23978"/>
                  </a:lnTo>
                  <a:lnTo>
                    <a:pt x="236831" y="11547"/>
                  </a:lnTo>
                  <a:lnTo>
                    <a:pt x="235622" y="6751"/>
                  </a:lnTo>
                  <a:lnTo>
                    <a:pt x="231642" y="3553"/>
                  </a:lnTo>
                  <a:lnTo>
                    <a:pt x="218752" y="0"/>
                  </a:lnTo>
                  <a:lnTo>
                    <a:pt x="183532" y="13169"/>
                  </a:lnTo>
                  <a:lnTo>
                    <a:pt x="139777" y="44801"/>
                  </a:lnTo>
                  <a:lnTo>
                    <a:pt x="112915" y="70187"/>
                  </a:lnTo>
                  <a:lnTo>
                    <a:pt x="105659" y="96996"/>
                  </a:lnTo>
                  <a:lnTo>
                    <a:pt x="103494" y="130430"/>
                  </a:lnTo>
                  <a:lnTo>
                    <a:pt x="108223" y="173053"/>
                  </a:lnTo>
                  <a:lnTo>
                    <a:pt x="117386" y="211436"/>
                  </a:lnTo>
                  <a:lnTo>
                    <a:pt x="134095" y="243386"/>
                  </a:lnTo>
                  <a:lnTo>
                    <a:pt x="158683" y="270845"/>
                  </a:lnTo>
                  <a:lnTo>
                    <a:pt x="204852" y="294438"/>
                  </a:lnTo>
                  <a:lnTo>
                    <a:pt x="271305" y="292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58"/>
            <p:cNvSpPr/>
            <p:nvPr>
              <p:custDataLst>
                <p:tags r:id="rId11"/>
              </p:custDataLst>
            </p:nvPr>
          </p:nvSpPr>
          <p:spPr>
            <a:xfrm>
              <a:off x="8963417" y="4695825"/>
              <a:ext cx="104384" cy="400051"/>
            </a:xfrm>
            <a:custGeom>
              <a:avLst/>
              <a:gdLst/>
              <a:ahLst/>
              <a:cxnLst/>
              <a:rect l="0" t="0" r="0" b="0"/>
              <a:pathLst>
                <a:path w="104384" h="400051">
                  <a:moveTo>
                    <a:pt x="9133" y="0"/>
                  </a:moveTo>
                  <a:lnTo>
                    <a:pt x="9133" y="0"/>
                  </a:lnTo>
                  <a:lnTo>
                    <a:pt x="932" y="0"/>
                  </a:lnTo>
                  <a:lnTo>
                    <a:pt x="0" y="10113"/>
                  </a:lnTo>
                  <a:lnTo>
                    <a:pt x="4781" y="46741"/>
                  </a:lnTo>
                  <a:lnTo>
                    <a:pt x="17957" y="87697"/>
                  </a:lnTo>
                  <a:lnTo>
                    <a:pt x="30209" y="126644"/>
                  </a:lnTo>
                  <a:lnTo>
                    <a:pt x="37198" y="157886"/>
                  </a:lnTo>
                  <a:lnTo>
                    <a:pt x="44890" y="191880"/>
                  </a:lnTo>
                  <a:lnTo>
                    <a:pt x="55364" y="224627"/>
                  </a:lnTo>
                  <a:lnTo>
                    <a:pt x="68105" y="267757"/>
                  </a:lnTo>
                  <a:lnTo>
                    <a:pt x="83639" y="307348"/>
                  </a:lnTo>
                  <a:lnTo>
                    <a:pt x="99188" y="349989"/>
                  </a:lnTo>
                  <a:lnTo>
                    <a:pt x="104383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59"/>
            <p:cNvSpPr/>
            <p:nvPr>
              <p:custDataLst>
                <p:tags r:id="rId12"/>
              </p:custDataLst>
            </p:nvPr>
          </p:nvSpPr>
          <p:spPr>
            <a:xfrm>
              <a:off x="8886825" y="4876800"/>
              <a:ext cx="295276" cy="66676"/>
            </a:xfrm>
            <a:custGeom>
              <a:avLst/>
              <a:gdLst/>
              <a:ahLst/>
              <a:cxnLst/>
              <a:rect l="0" t="0" r="0" b="0"/>
              <a:pathLst>
                <a:path w="295276" h="66676">
                  <a:moveTo>
                    <a:pt x="0" y="66675"/>
                  </a:moveTo>
                  <a:lnTo>
                    <a:pt x="0" y="66675"/>
                  </a:lnTo>
                  <a:lnTo>
                    <a:pt x="40098" y="50428"/>
                  </a:lnTo>
                  <a:lnTo>
                    <a:pt x="79417" y="38027"/>
                  </a:lnTo>
                  <a:lnTo>
                    <a:pt x="118075" y="28553"/>
                  </a:lnTo>
                  <a:lnTo>
                    <a:pt x="160221" y="19044"/>
                  </a:lnTo>
                  <a:lnTo>
                    <a:pt x="207332" y="6348"/>
                  </a:lnTo>
                  <a:lnTo>
                    <a:pt x="248270" y="1254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60"/>
            <p:cNvSpPr/>
            <p:nvPr>
              <p:custDataLst>
                <p:tags r:id="rId13"/>
              </p:custDataLst>
            </p:nvPr>
          </p:nvSpPr>
          <p:spPr>
            <a:xfrm>
              <a:off x="8244398" y="5400675"/>
              <a:ext cx="375728" cy="504826"/>
            </a:xfrm>
            <a:custGeom>
              <a:avLst/>
              <a:gdLst/>
              <a:ahLst/>
              <a:cxnLst/>
              <a:rect l="0" t="0" r="0" b="0"/>
              <a:pathLst>
                <a:path w="375728" h="504826">
                  <a:moveTo>
                    <a:pt x="375727" y="0"/>
                  </a:moveTo>
                  <a:lnTo>
                    <a:pt x="375727" y="0"/>
                  </a:lnTo>
                  <a:lnTo>
                    <a:pt x="352356" y="0"/>
                  </a:lnTo>
                  <a:lnTo>
                    <a:pt x="316709" y="15170"/>
                  </a:lnTo>
                  <a:lnTo>
                    <a:pt x="277690" y="29660"/>
                  </a:lnTo>
                  <a:lnTo>
                    <a:pt x="232066" y="50583"/>
                  </a:lnTo>
                  <a:lnTo>
                    <a:pt x="190521" y="63553"/>
                  </a:lnTo>
                  <a:lnTo>
                    <a:pt x="150930" y="79273"/>
                  </a:lnTo>
                  <a:lnTo>
                    <a:pt x="112388" y="92163"/>
                  </a:lnTo>
                  <a:lnTo>
                    <a:pt x="73099" y="107859"/>
                  </a:lnTo>
                  <a:lnTo>
                    <a:pt x="31589" y="119682"/>
                  </a:lnTo>
                  <a:lnTo>
                    <a:pt x="6590" y="129888"/>
                  </a:lnTo>
                  <a:lnTo>
                    <a:pt x="0" y="136397"/>
                  </a:lnTo>
                  <a:lnTo>
                    <a:pt x="1346" y="166238"/>
                  </a:lnTo>
                  <a:lnTo>
                    <a:pt x="11283" y="209579"/>
                  </a:lnTo>
                  <a:lnTo>
                    <a:pt x="21387" y="246483"/>
                  </a:lnTo>
                  <a:lnTo>
                    <a:pt x="36258" y="290461"/>
                  </a:lnTo>
                  <a:lnTo>
                    <a:pt x="47837" y="337005"/>
                  </a:lnTo>
                  <a:lnTo>
                    <a:pt x="57971" y="383252"/>
                  </a:lnTo>
                  <a:lnTo>
                    <a:pt x="67676" y="423178"/>
                  </a:lnTo>
                  <a:lnTo>
                    <a:pt x="89977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61"/>
            <p:cNvSpPr/>
            <p:nvPr>
              <p:custDataLst>
                <p:tags r:id="rId14"/>
              </p:custDataLst>
            </p:nvPr>
          </p:nvSpPr>
          <p:spPr>
            <a:xfrm>
              <a:off x="8258175" y="5559399"/>
              <a:ext cx="407550" cy="270992"/>
            </a:xfrm>
            <a:custGeom>
              <a:avLst/>
              <a:gdLst/>
              <a:ahLst/>
              <a:cxnLst/>
              <a:rect l="0" t="0" r="0" b="0"/>
              <a:pathLst>
                <a:path w="407550" h="270992">
                  <a:moveTo>
                    <a:pt x="0" y="212751"/>
                  </a:moveTo>
                  <a:lnTo>
                    <a:pt x="0" y="212751"/>
                  </a:lnTo>
                  <a:lnTo>
                    <a:pt x="7604" y="204088"/>
                  </a:lnTo>
                  <a:lnTo>
                    <a:pt x="40719" y="157902"/>
                  </a:lnTo>
                  <a:lnTo>
                    <a:pt x="81014" y="121397"/>
                  </a:lnTo>
                  <a:lnTo>
                    <a:pt x="124459" y="81482"/>
                  </a:lnTo>
                  <a:lnTo>
                    <a:pt x="162051" y="54412"/>
                  </a:lnTo>
                  <a:lnTo>
                    <a:pt x="205538" y="30799"/>
                  </a:lnTo>
                  <a:lnTo>
                    <a:pt x="243528" y="18320"/>
                  </a:lnTo>
                  <a:lnTo>
                    <a:pt x="248077" y="18572"/>
                  </a:lnTo>
                  <a:lnTo>
                    <a:pt x="251109" y="20857"/>
                  </a:lnTo>
                  <a:lnTo>
                    <a:pt x="253132" y="24497"/>
                  </a:lnTo>
                  <a:lnTo>
                    <a:pt x="252555" y="37007"/>
                  </a:lnTo>
                  <a:lnTo>
                    <a:pt x="240692" y="81148"/>
                  </a:lnTo>
                  <a:lnTo>
                    <a:pt x="228480" y="125176"/>
                  </a:lnTo>
                  <a:lnTo>
                    <a:pt x="221862" y="163519"/>
                  </a:lnTo>
                  <a:lnTo>
                    <a:pt x="222723" y="203809"/>
                  </a:lnTo>
                  <a:lnTo>
                    <a:pt x="229163" y="223593"/>
                  </a:lnTo>
                  <a:lnTo>
                    <a:pt x="249581" y="255357"/>
                  </a:lnTo>
                  <a:lnTo>
                    <a:pt x="262972" y="268023"/>
                  </a:lnTo>
                  <a:lnTo>
                    <a:pt x="270565" y="270765"/>
                  </a:lnTo>
                  <a:lnTo>
                    <a:pt x="287468" y="270991"/>
                  </a:lnTo>
                  <a:lnTo>
                    <a:pt x="305564" y="261919"/>
                  </a:lnTo>
                  <a:lnTo>
                    <a:pt x="343051" y="230224"/>
                  </a:lnTo>
                  <a:lnTo>
                    <a:pt x="366879" y="192331"/>
                  </a:lnTo>
                  <a:lnTo>
                    <a:pt x="388049" y="148000"/>
                  </a:lnTo>
                  <a:lnTo>
                    <a:pt x="402736" y="103300"/>
                  </a:lnTo>
                  <a:lnTo>
                    <a:pt x="407549" y="61200"/>
                  </a:lnTo>
                  <a:lnTo>
                    <a:pt x="400207" y="33564"/>
                  </a:lnTo>
                  <a:lnTo>
                    <a:pt x="387420" y="11404"/>
                  </a:lnTo>
                  <a:lnTo>
                    <a:pt x="374681" y="1555"/>
                  </a:lnTo>
                  <a:lnTo>
                    <a:pt x="353498" y="0"/>
                  </a:lnTo>
                  <a:lnTo>
                    <a:pt x="328560" y="3895"/>
                  </a:lnTo>
                  <a:lnTo>
                    <a:pt x="266700" y="22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62"/>
            <p:cNvSpPr/>
            <p:nvPr>
              <p:custDataLst>
                <p:tags r:id="rId15"/>
              </p:custDataLst>
            </p:nvPr>
          </p:nvSpPr>
          <p:spPr>
            <a:xfrm>
              <a:off x="8648700" y="5514975"/>
              <a:ext cx="171451" cy="297463"/>
            </a:xfrm>
            <a:custGeom>
              <a:avLst/>
              <a:gdLst/>
              <a:ahLst/>
              <a:cxnLst/>
              <a:rect l="0" t="0" r="0" b="0"/>
              <a:pathLst>
                <a:path w="171451" h="297463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645" y="10361"/>
                  </a:lnTo>
                  <a:lnTo>
                    <a:pt x="10113" y="13257"/>
                  </a:lnTo>
                  <a:lnTo>
                    <a:pt x="13092" y="17305"/>
                  </a:lnTo>
                  <a:lnTo>
                    <a:pt x="32678" y="58809"/>
                  </a:lnTo>
                  <a:lnTo>
                    <a:pt x="47181" y="98400"/>
                  </a:lnTo>
                  <a:lnTo>
                    <a:pt x="57018" y="134283"/>
                  </a:lnTo>
                  <a:lnTo>
                    <a:pt x="63814" y="171727"/>
                  </a:lnTo>
                  <a:lnTo>
                    <a:pt x="71166" y="217248"/>
                  </a:lnTo>
                  <a:lnTo>
                    <a:pt x="81752" y="256814"/>
                  </a:lnTo>
                  <a:lnTo>
                    <a:pt x="85492" y="297462"/>
                  </a:lnTo>
                  <a:lnTo>
                    <a:pt x="85570" y="296733"/>
                  </a:lnTo>
                  <a:lnTo>
                    <a:pt x="78090" y="263029"/>
                  </a:lnTo>
                  <a:lnTo>
                    <a:pt x="70527" y="217281"/>
                  </a:lnTo>
                  <a:lnTo>
                    <a:pt x="66758" y="175975"/>
                  </a:lnTo>
                  <a:lnTo>
                    <a:pt x="61526" y="136925"/>
                  </a:lnTo>
                  <a:lnTo>
                    <a:pt x="66796" y="97486"/>
                  </a:lnTo>
                  <a:lnTo>
                    <a:pt x="81292" y="55931"/>
                  </a:lnTo>
                  <a:lnTo>
                    <a:pt x="92928" y="36852"/>
                  </a:lnTo>
                  <a:lnTo>
                    <a:pt x="121491" y="1421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63"/>
            <p:cNvSpPr/>
            <p:nvPr>
              <p:custDataLst>
                <p:tags r:id="rId16"/>
              </p:custDataLst>
            </p:nvPr>
          </p:nvSpPr>
          <p:spPr>
            <a:xfrm>
              <a:off x="8918296" y="5392474"/>
              <a:ext cx="178080" cy="273800"/>
            </a:xfrm>
            <a:custGeom>
              <a:avLst/>
              <a:gdLst/>
              <a:ahLst/>
              <a:cxnLst/>
              <a:rect l="0" t="0" r="0" b="0"/>
              <a:pathLst>
                <a:path w="178080" h="273800">
                  <a:moveTo>
                    <a:pt x="130454" y="8201"/>
                  </a:moveTo>
                  <a:lnTo>
                    <a:pt x="130454" y="8201"/>
                  </a:lnTo>
                  <a:lnTo>
                    <a:pt x="125397" y="8201"/>
                  </a:lnTo>
                  <a:lnTo>
                    <a:pt x="120093" y="5379"/>
                  </a:lnTo>
                  <a:lnTo>
                    <a:pt x="117197" y="3145"/>
                  </a:lnTo>
                  <a:lnTo>
                    <a:pt x="97951" y="0"/>
                  </a:lnTo>
                  <a:lnTo>
                    <a:pt x="83905" y="4909"/>
                  </a:lnTo>
                  <a:lnTo>
                    <a:pt x="51220" y="25759"/>
                  </a:lnTo>
                  <a:lnTo>
                    <a:pt x="24405" y="61352"/>
                  </a:lnTo>
                  <a:lnTo>
                    <a:pt x="6879" y="104179"/>
                  </a:lnTo>
                  <a:lnTo>
                    <a:pt x="0" y="132241"/>
                  </a:lnTo>
                  <a:lnTo>
                    <a:pt x="784" y="166309"/>
                  </a:lnTo>
                  <a:lnTo>
                    <a:pt x="7206" y="193830"/>
                  </a:lnTo>
                  <a:lnTo>
                    <a:pt x="31555" y="237524"/>
                  </a:lnTo>
                  <a:lnTo>
                    <a:pt x="52239" y="262344"/>
                  </a:lnTo>
                  <a:lnTo>
                    <a:pt x="64294" y="269320"/>
                  </a:lnTo>
                  <a:lnTo>
                    <a:pt x="91449" y="273248"/>
                  </a:lnTo>
                  <a:lnTo>
                    <a:pt x="104450" y="273799"/>
                  </a:lnTo>
                  <a:lnTo>
                    <a:pt x="178079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64"/>
            <p:cNvSpPr/>
            <p:nvPr>
              <p:custDataLst>
                <p:tags r:id="rId17"/>
              </p:custDataLst>
            </p:nvPr>
          </p:nvSpPr>
          <p:spPr>
            <a:xfrm>
              <a:off x="9096883" y="5345276"/>
              <a:ext cx="266193" cy="244634"/>
            </a:xfrm>
            <a:custGeom>
              <a:avLst/>
              <a:gdLst/>
              <a:ahLst/>
              <a:cxnLst/>
              <a:rect l="0" t="0" r="0" b="0"/>
              <a:pathLst>
                <a:path w="266193" h="244634">
                  <a:moveTo>
                    <a:pt x="18542" y="112549"/>
                  </a:moveTo>
                  <a:lnTo>
                    <a:pt x="18542" y="112549"/>
                  </a:lnTo>
                  <a:lnTo>
                    <a:pt x="3354" y="128796"/>
                  </a:lnTo>
                  <a:lnTo>
                    <a:pt x="0" y="139292"/>
                  </a:lnTo>
                  <a:lnTo>
                    <a:pt x="890" y="139902"/>
                  </a:lnTo>
                  <a:lnTo>
                    <a:pt x="4699" y="140581"/>
                  </a:lnTo>
                  <a:lnTo>
                    <a:pt x="47072" y="112791"/>
                  </a:lnTo>
                  <a:lnTo>
                    <a:pt x="85208" y="87197"/>
                  </a:lnTo>
                  <a:lnTo>
                    <a:pt x="130018" y="65767"/>
                  </a:lnTo>
                  <a:lnTo>
                    <a:pt x="172883" y="49160"/>
                  </a:lnTo>
                  <a:lnTo>
                    <a:pt x="211111" y="36371"/>
                  </a:lnTo>
                  <a:lnTo>
                    <a:pt x="225884" y="29653"/>
                  </a:lnTo>
                  <a:lnTo>
                    <a:pt x="235299" y="27383"/>
                  </a:lnTo>
                  <a:lnTo>
                    <a:pt x="235014" y="27197"/>
                  </a:lnTo>
                  <a:lnTo>
                    <a:pt x="228497" y="25876"/>
                  </a:lnTo>
                  <a:lnTo>
                    <a:pt x="207868" y="19307"/>
                  </a:lnTo>
                  <a:lnTo>
                    <a:pt x="189644" y="15072"/>
                  </a:lnTo>
                  <a:lnTo>
                    <a:pt x="145104" y="2189"/>
                  </a:lnTo>
                  <a:lnTo>
                    <a:pt x="129120" y="0"/>
                  </a:lnTo>
                  <a:lnTo>
                    <a:pt x="112138" y="4672"/>
                  </a:lnTo>
                  <a:lnTo>
                    <a:pt x="84727" y="22024"/>
                  </a:lnTo>
                  <a:lnTo>
                    <a:pt x="68066" y="38449"/>
                  </a:lnTo>
                  <a:lnTo>
                    <a:pt x="45029" y="84251"/>
                  </a:lnTo>
                  <a:lnTo>
                    <a:pt x="43720" y="103147"/>
                  </a:lnTo>
                  <a:lnTo>
                    <a:pt x="46111" y="137280"/>
                  </a:lnTo>
                  <a:lnTo>
                    <a:pt x="49641" y="172441"/>
                  </a:lnTo>
                  <a:lnTo>
                    <a:pt x="56706" y="189968"/>
                  </a:lnTo>
                  <a:lnTo>
                    <a:pt x="78533" y="216627"/>
                  </a:lnTo>
                  <a:lnTo>
                    <a:pt x="96005" y="231478"/>
                  </a:lnTo>
                  <a:lnTo>
                    <a:pt x="117176" y="239489"/>
                  </a:lnTo>
                  <a:lnTo>
                    <a:pt x="160204" y="244633"/>
                  </a:lnTo>
                  <a:lnTo>
                    <a:pt x="194689" y="240468"/>
                  </a:lnTo>
                  <a:lnTo>
                    <a:pt x="213598" y="232549"/>
                  </a:lnTo>
                  <a:lnTo>
                    <a:pt x="266192" y="198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39"/>
          <p:cNvGrpSpPr/>
          <p:nvPr/>
        </p:nvGrpSpPr>
        <p:grpSpPr>
          <a:xfrm>
            <a:off x="9620250" y="5057775"/>
            <a:ext cx="228601" cy="161926"/>
            <a:chOff x="9620250" y="5057775"/>
            <a:chExt cx="228601" cy="161926"/>
          </a:xfrm>
        </p:grpSpPr>
        <p:sp>
          <p:nvSpPr>
            <p:cNvPr id="47" name="SMARTInkShape-1065"/>
            <p:cNvSpPr/>
            <p:nvPr>
              <p:custDataLst>
                <p:tags r:id="rId6"/>
              </p:custDataLst>
            </p:nvPr>
          </p:nvSpPr>
          <p:spPr>
            <a:xfrm>
              <a:off x="9648825" y="505777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6546"/>
                  </a:lnTo>
                  <a:lnTo>
                    <a:pt x="16267" y="8642"/>
                  </a:lnTo>
                  <a:lnTo>
                    <a:pt x="62837" y="10506"/>
                  </a:lnTo>
                  <a:lnTo>
                    <a:pt x="100933" y="16048"/>
                  </a:lnTo>
                  <a:lnTo>
                    <a:pt x="146624" y="18457"/>
                  </a:lnTo>
                  <a:lnTo>
                    <a:pt x="2000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66"/>
            <p:cNvSpPr/>
            <p:nvPr>
              <p:custDataLst>
                <p:tags r:id="rId7"/>
              </p:custDataLst>
            </p:nvPr>
          </p:nvSpPr>
          <p:spPr>
            <a:xfrm>
              <a:off x="9620250" y="5181600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44738" y="35278"/>
                  </a:lnTo>
                  <a:lnTo>
                    <a:pt x="85541" y="21853"/>
                  </a:lnTo>
                  <a:lnTo>
                    <a:pt x="109071" y="13649"/>
                  </a:lnTo>
                  <a:lnTo>
                    <a:pt x="153876" y="751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40"/>
          <p:cNvGrpSpPr/>
          <p:nvPr/>
        </p:nvGrpSpPr>
        <p:grpSpPr>
          <a:xfrm>
            <a:off x="10145035" y="4714875"/>
            <a:ext cx="980166" cy="647701"/>
            <a:chOff x="10145035" y="4714875"/>
            <a:chExt cx="980166" cy="647701"/>
          </a:xfrm>
        </p:grpSpPr>
        <p:sp>
          <p:nvSpPr>
            <p:cNvPr id="50" name="SMARTInkShape-1067"/>
            <p:cNvSpPr/>
            <p:nvPr>
              <p:custDataLst>
                <p:tags r:id="rId3"/>
              </p:custDataLst>
            </p:nvPr>
          </p:nvSpPr>
          <p:spPr>
            <a:xfrm>
              <a:off x="10145035" y="4798036"/>
              <a:ext cx="379364" cy="557569"/>
            </a:xfrm>
            <a:custGeom>
              <a:avLst/>
              <a:gdLst/>
              <a:ahLst/>
              <a:cxnLst/>
              <a:rect l="0" t="0" r="0" b="0"/>
              <a:pathLst>
                <a:path w="379364" h="557569">
                  <a:moveTo>
                    <a:pt x="256265" y="31139"/>
                  </a:moveTo>
                  <a:lnTo>
                    <a:pt x="256265" y="31139"/>
                  </a:lnTo>
                  <a:lnTo>
                    <a:pt x="210680" y="32197"/>
                  </a:lnTo>
                  <a:lnTo>
                    <a:pt x="195083" y="36195"/>
                  </a:lnTo>
                  <a:lnTo>
                    <a:pt x="174403" y="49453"/>
                  </a:lnTo>
                  <a:lnTo>
                    <a:pt x="148451" y="75012"/>
                  </a:lnTo>
                  <a:lnTo>
                    <a:pt x="120120" y="115809"/>
                  </a:lnTo>
                  <a:lnTo>
                    <a:pt x="96334" y="150771"/>
                  </a:lnTo>
                  <a:lnTo>
                    <a:pt x="75882" y="191821"/>
                  </a:lnTo>
                  <a:lnTo>
                    <a:pt x="56414" y="233618"/>
                  </a:lnTo>
                  <a:lnTo>
                    <a:pt x="37243" y="279516"/>
                  </a:lnTo>
                  <a:lnTo>
                    <a:pt x="20977" y="323807"/>
                  </a:lnTo>
                  <a:lnTo>
                    <a:pt x="9455" y="363741"/>
                  </a:lnTo>
                  <a:lnTo>
                    <a:pt x="2162" y="402385"/>
                  </a:lnTo>
                  <a:lnTo>
                    <a:pt x="0" y="440647"/>
                  </a:lnTo>
                  <a:lnTo>
                    <a:pt x="2183" y="475972"/>
                  </a:lnTo>
                  <a:lnTo>
                    <a:pt x="12401" y="511297"/>
                  </a:lnTo>
                  <a:lnTo>
                    <a:pt x="26552" y="532065"/>
                  </a:lnTo>
                  <a:lnTo>
                    <a:pt x="50298" y="550441"/>
                  </a:lnTo>
                  <a:lnTo>
                    <a:pt x="62771" y="557568"/>
                  </a:lnTo>
                  <a:lnTo>
                    <a:pt x="101919" y="557417"/>
                  </a:lnTo>
                  <a:lnTo>
                    <a:pt x="138567" y="545613"/>
                  </a:lnTo>
                  <a:lnTo>
                    <a:pt x="180453" y="515057"/>
                  </a:lnTo>
                  <a:lnTo>
                    <a:pt x="214987" y="485672"/>
                  </a:lnTo>
                  <a:lnTo>
                    <a:pt x="245798" y="445450"/>
                  </a:lnTo>
                  <a:lnTo>
                    <a:pt x="275036" y="404136"/>
                  </a:lnTo>
                  <a:lnTo>
                    <a:pt x="294241" y="370482"/>
                  </a:lnTo>
                  <a:lnTo>
                    <a:pt x="310538" y="337180"/>
                  </a:lnTo>
                  <a:lnTo>
                    <a:pt x="324836" y="303682"/>
                  </a:lnTo>
                  <a:lnTo>
                    <a:pt x="338248" y="267628"/>
                  </a:lnTo>
                  <a:lnTo>
                    <a:pt x="351262" y="233259"/>
                  </a:lnTo>
                  <a:lnTo>
                    <a:pt x="367669" y="186982"/>
                  </a:lnTo>
                  <a:lnTo>
                    <a:pt x="376410" y="146459"/>
                  </a:lnTo>
                  <a:lnTo>
                    <a:pt x="379363" y="99897"/>
                  </a:lnTo>
                  <a:lnTo>
                    <a:pt x="374123" y="79690"/>
                  </a:lnTo>
                  <a:lnTo>
                    <a:pt x="359271" y="53285"/>
                  </a:lnTo>
                  <a:lnTo>
                    <a:pt x="335290" y="25401"/>
                  </a:lnTo>
                  <a:lnTo>
                    <a:pt x="289308" y="0"/>
                  </a:lnTo>
                  <a:lnTo>
                    <a:pt x="227690" y="2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68"/>
            <p:cNvSpPr/>
            <p:nvPr>
              <p:custDataLst>
                <p:tags r:id="rId4"/>
              </p:custDataLst>
            </p:nvPr>
          </p:nvSpPr>
          <p:spPr>
            <a:xfrm>
              <a:off x="10678848" y="4800600"/>
              <a:ext cx="84403" cy="561976"/>
            </a:xfrm>
            <a:custGeom>
              <a:avLst/>
              <a:gdLst/>
              <a:ahLst/>
              <a:cxnLst/>
              <a:rect l="0" t="0" r="0" b="0"/>
              <a:pathLst>
                <a:path w="84403" h="561976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3" y="2822"/>
                  </a:lnTo>
                  <a:lnTo>
                    <a:pt x="0" y="5056"/>
                  </a:lnTo>
                  <a:lnTo>
                    <a:pt x="618" y="7604"/>
                  </a:lnTo>
                  <a:lnTo>
                    <a:pt x="21102" y="53258"/>
                  </a:lnTo>
                  <a:lnTo>
                    <a:pt x="32583" y="87896"/>
                  </a:lnTo>
                  <a:lnTo>
                    <a:pt x="38771" y="131584"/>
                  </a:lnTo>
                  <a:lnTo>
                    <a:pt x="46894" y="167046"/>
                  </a:lnTo>
                  <a:lnTo>
                    <a:pt x="56001" y="208245"/>
                  </a:lnTo>
                  <a:lnTo>
                    <a:pt x="62582" y="250086"/>
                  </a:lnTo>
                  <a:lnTo>
                    <a:pt x="67353" y="295997"/>
                  </a:lnTo>
                  <a:lnTo>
                    <a:pt x="72648" y="340292"/>
                  </a:lnTo>
                  <a:lnTo>
                    <a:pt x="77040" y="383049"/>
                  </a:lnTo>
                  <a:lnTo>
                    <a:pt x="82221" y="426410"/>
                  </a:lnTo>
                  <a:lnTo>
                    <a:pt x="83757" y="466068"/>
                  </a:lnTo>
                  <a:lnTo>
                    <a:pt x="84402" y="561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69"/>
            <p:cNvSpPr/>
            <p:nvPr>
              <p:custDataLst>
                <p:tags r:id="rId5"/>
              </p:custDataLst>
            </p:nvPr>
          </p:nvSpPr>
          <p:spPr>
            <a:xfrm>
              <a:off x="10691087" y="4714875"/>
              <a:ext cx="434114" cy="522838"/>
            </a:xfrm>
            <a:custGeom>
              <a:avLst/>
              <a:gdLst/>
              <a:ahLst/>
              <a:cxnLst/>
              <a:rect l="0" t="0" r="0" b="0"/>
              <a:pathLst>
                <a:path w="434114" h="522838">
                  <a:moveTo>
                    <a:pt x="5488" y="152400"/>
                  </a:moveTo>
                  <a:lnTo>
                    <a:pt x="5488" y="152400"/>
                  </a:lnTo>
                  <a:lnTo>
                    <a:pt x="5488" y="144199"/>
                  </a:lnTo>
                  <a:lnTo>
                    <a:pt x="4430" y="143758"/>
                  </a:lnTo>
                  <a:lnTo>
                    <a:pt x="431" y="143267"/>
                  </a:lnTo>
                  <a:lnTo>
                    <a:pt x="0" y="144195"/>
                  </a:lnTo>
                  <a:lnTo>
                    <a:pt x="2342" y="148048"/>
                  </a:lnTo>
                  <a:lnTo>
                    <a:pt x="42246" y="189088"/>
                  </a:lnTo>
                  <a:lnTo>
                    <a:pt x="84467" y="232431"/>
                  </a:lnTo>
                  <a:lnTo>
                    <a:pt x="116560" y="276730"/>
                  </a:lnTo>
                  <a:lnTo>
                    <a:pt x="148549" y="315483"/>
                  </a:lnTo>
                  <a:lnTo>
                    <a:pt x="179169" y="359984"/>
                  </a:lnTo>
                  <a:lnTo>
                    <a:pt x="210422" y="399662"/>
                  </a:lnTo>
                  <a:lnTo>
                    <a:pt x="243424" y="444802"/>
                  </a:lnTo>
                  <a:lnTo>
                    <a:pt x="278874" y="490239"/>
                  </a:lnTo>
                  <a:lnTo>
                    <a:pt x="303760" y="515996"/>
                  </a:lnTo>
                  <a:lnTo>
                    <a:pt x="311973" y="520374"/>
                  </a:lnTo>
                  <a:lnTo>
                    <a:pt x="322546" y="522837"/>
                  </a:lnTo>
                  <a:lnTo>
                    <a:pt x="324810" y="521067"/>
                  </a:lnTo>
                  <a:lnTo>
                    <a:pt x="327326" y="513455"/>
                  </a:lnTo>
                  <a:lnTo>
                    <a:pt x="330000" y="476112"/>
                  </a:lnTo>
                  <a:lnTo>
                    <a:pt x="336824" y="439286"/>
                  </a:lnTo>
                  <a:lnTo>
                    <a:pt x="344492" y="395330"/>
                  </a:lnTo>
                  <a:lnTo>
                    <a:pt x="348293" y="347734"/>
                  </a:lnTo>
                  <a:lnTo>
                    <a:pt x="352932" y="312240"/>
                  </a:lnTo>
                  <a:lnTo>
                    <a:pt x="358521" y="275298"/>
                  </a:lnTo>
                  <a:lnTo>
                    <a:pt x="364534" y="237713"/>
                  </a:lnTo>
                  <a:lnTo>
                    <a:pt x="370733" y="199842"/>
                  </a:lnTo>
                  <a:lnTo>
                    <a:pt x="379839" y="164666"/>
                  </a:lnTo>
                  <a:lnTo>
                    <a:pt x="394043" y="117934"/>
                  </a:lnTo>
                  <a:lnTo>
                    <a:pt x="404954" y="80099"/>
                  </a:lnTo>
                  <a:lnTo>
                    <a:pt x="415849" y="35634"/>
                  </a:lnTo>
                  <a:lnTo>
                    <a:pt x="434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68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14300"/>
            <a:ext cx="10515600" cy="1325563"/>
          </a:xfrm>
        </p:spPr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920751"/>
            <a:ext cx="10515600" cy="4351338"/>
          </a:xfrm>
        </p:spPr>
        <p:txBody>
          <a:bodyPr/>
          <a:lstStyle/>
          <a:p>
            <a:r>
              <a:rPr lang="en-US" dirty="0" smtClean="0"/>
              <a:t>Unbalanced Forces</a:t>
            </a:r>
          </a:p>
          <a:p>
            <a:pPr lvl="1"/>
            <a:r>
              <a:rPr lang="en-US" dirty="0" smtClean="0"/>
              <a:t>When </a:t>
            </a:r>
            <a:r>
              <a:rPr lang="en-US" b="1" dirty="0" smtClean="0"/>
              <a:t>unequal </a:t>
            </a:r>
            <a:r>
              <a:rPr lang="en-US" dirty="0" smtClean="0"/>
              <a:t>forces are applied to an object, the net force occurs in the direction of the larger force</a:t>
            </a:r>
          </a:p>
          <a:p>
            <a:pPr lvl="1"/>
            <a:r>
              <a:rPr lang="en-US" dirty="0" smtClean="0"/>
              <a:t>If the net force is NOT zero, we call this an </a:t>
            </a:r>
            <a:r>
              <a:rPr lang="en-US" b="1" dirty="0" smtClean="0"/>
              <a:t>unbalanced force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9"/>
          <a:srcRect b="9041"/>
          <a:stretch/>
        </p:blipFill>
        <p:spPr>
          <a:xfrm>
            <a:off x="511175" y="2924177"/>
            <a:ext cx="4286250" cy="2347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0"/>
          <a:srcRect l="11945" t="13889" r="9861" b="8703"/>
          <a:stretch/>
        </p:blipFill>
        <p:spPr>
          <a:xfrm>
            <a:off x="6121400" y="2589214"/>
            <a:ext cx="5270500" cy="3913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400" y="5660809"/>
            <a:ext cx="413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side will win the tug of war? Why/how do you know?</a:t>
            </a:r>
            <a:endParaRPr lang="en-US" dirty="0"/>
          </a:p>
        </p:txBody>
      </p:sp>
      <p:grpSp>
        <p:nvGrpSpPr>
          <p:cNvPr id="204" name="SMARTInkShape-Group241"/>
          <p:cNvGrpSpPr/>
          <p:nvPr/>
        </p:nvGrpSpPr>
        <p:grpSpPr>
          <a:xfrm>
            <a:off x="1924050" y="2409825"/>
            <a:ext cx="1028701" cy="904876"/>
            <a:chOff x="1924050" y="2409825"/>
            <a:chExt cx="1028701" cy="904876"/>
          </a:xfrm>
        </p:grpSpPr>
        <p:sp>
          <p:nvSpPr>
            <p:cNvPr id="197" name="SMARTInkShape-1070"/>
            <p:cNvSpPr/>
            <p:nvPr>
              <p:custDataLst>
                <p:tags r:id="rId31"/>
              </p:custDataLst>
            </p:nvPr>
          </p:nvSpPr>
          <p:spPr>
            <a:xfrm>
              <a:off x="2362316" y="2895600"/>
              <a:ext cx="142760" cy="361951"/>
            </a:xfrm>
            <a:custGeom>
              <a:avLst/>
              <a:gdLst/>
              <a:ahLst/>
              <a:cxnLst/>
              <a:rect l="0" t="0" r="0" b="0"/>
              <a:pathLst>
                <a:path w="142760" h="36195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965" y="16267"/>
                  </a:lnTo>
                  <a:lnTo>
                    <a:pt x="13144" y="63094"/>
                  </a:lnTo>
                  <a:lnTo>
                    <a:pt x="22275" y="99246"/>
                  </a:lnTo>
                  <a:lnTo>
                    <a:pt x="28533" y="129834"/>
                  </a:lnTo>
                  <a:lnTo>
                    <a:pt x="35900" y="163537"/>
                  </a:lnTo>
                  <a:lnTo>
                    <a:pt x="46230" y="196155"/>
                  </a:lnTo>
                  <a:lnTo>
                    <a:pt x="63946" y="239213"/>
                  </a:lnTo>
                  <a:lnTo>
                    <a:pt x="82600" y="278781"/>
                  </a:lnTo>
                  <a:lnTo>
                    <a:pt x="111384" y="322096"/>
                  </a:lnTo>
                  <a:lnTo>
                    <a:pt x="142759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071"/>
            <p:cNvSpPr/>
            <p:nvPr>
              <p:custDataLst>
                <p:tags r:id="rId32"/>
              </p:custDataLst>
            </p:nvPr>
          </p:nvSpPr>
          <p:spPr>
            <a:xfrm>
              <a:off x="1924050" y="3011496"/>
              <a:ext cx="470485" cy="269817"/>
            </a:xfrm>
            <a:custGeom>
              <a:avLst/>
              <a:gdLst/>
              <a:ahLst/>
              <a:cxnLst/>
              <a:rect l="0" t="0" r="0" b="0"/>
              <a:pathLst>
                <a:path w="470485" h="269817">
                  <a:moveTo>
                    <a:pt x="0" y="84129"/>
                  </a:moveTo>
                  <a:lnTo>
                    <a:pt x="0" y="84129"/>
                  </a:lnTo>
                  <a:lnTo>
                    <a:pt x="0" y="89185"/>
                  </a:lnTo>
                  <a:lnTo>
                    <a:pt x="1058" y="90675"/>
                  </a:lnTo>
                  <a:lnTo>
                    <a:pt x="2822" y="91668"/>
                  </a:lnTo>
                  <a:lnTo>
                    <a:pt x="13183" y="93065"/>
                  </a:lnTo>
                  <a:lnTo>
                    <a:pt x="23851" y="92334"/>
                  </a:lnTo>
                  <a:lnTo>
                    <a:pt x="69592" y="81880"/>
                  </a:lnTo>
                  <a:lnTo>
                    <a:pt x="105351" y="76042"/>
                  </a:lnTo>
                  <a:lnTo>
                    <a:pt x="149654" y="71971"/>
                  </a:lnTo>
                  <a:lnTo>
                    <a:pt x="173459" y="67121"/>
                  </a:lnTo>
                  <a:lnTo>
                    <a:pt x="218415" y="62436"/>
                  </a:lnTo>
                  <a:lnTo>
                    <a:pt x="237929" y="57593"/>
                  </a:lnTo>
                  <a:lnTo>
                    <a:pt x="265042" y="55589"/>
                  </a:lnTo>
                  <a:lnTo>
                    <a:pt x="263141" y="58392"/>
                  </a:lnTo>
                  <a:lnTo>
                    <a:pt x="261152" y="60621"/>
                  </a:lnTo>
                  <a:lnTo>
                    <a:pt x="258943" y="65920"/>
                  </a:lnTo>
                  <a:lnTo>
                    <a:pt x="248602" y="107817"/>
                  </a:lnTo>
                  <a:lnTo>
                    <a:pt x="247775" y="151415"/>
                  </a:lnTo>
                  <a:lnTo>
                    <a:pt x="258028" y="198510"/>
                  </a:lnTo>
                  <a:lnTo>
                    <a:pt x="270044" y="231489"/>
                  </a:lnTo>
                  <a:lnTo>
                    <a:pt x="284506" y="251851"/>
                  </a:lnTo>
                  <a:lnTo>
                    <a:pt x="296133" y="259214"/>
                  </a:lnTo>
                  <a:lnTo>
                    <a:pt x="328196" y="269816"/>
                  </a:lnTo>
                  <a:lnTo>
                    <a:pt x="344832" y="267904"/>
                  </a:lnTo>
                  <a:lnTo>
                    <a:pt x="359986" y="260703"/>
                  </a:lnTo>
                  <a:lnTo>
                    <a:pt x="401046" y="231716"/>
                  </a:lnTo>
                  <a:lnTo>
                    <a:pt x="427862" y="205470"/>
                  </a:lnTo>
                  <a:lnTo>
                    <a:pt x="448625" y="171352"/>
                  </a:lnTo>
                  <a:lnTo>
                    <a:pt x="465658" y="124720"/>
                  </a:lnTo>
                  <a:lnTo>
                    <a:pt x="470484" y="104286"/>
                  </a:lnTo>
                  <a:lnTo>
                    <a:pt x="464959" y="62476"/>
                  </a:lnTo>
                  <a:lnTo>
                    <a:pt x="462373" y="50643"/>
                  </a:lnTo>
                  <a:lnTo>
                    <a:pt x="451032" y="31852"/>
                  </a:lnTo>
                  <a:lnTo>
                    <a:pt x="435409" y="17503"/>
                  </a:lnTo>
                  <a:lnTo>
                    <a:pt x="417882" y="7598"/>
                  </a:lnTo>
                  <a:lnTo>
                    <a:pt x="390164" y="1128"/>
                  </a:lnTo>
                  <a:lnTo>
                    <a:pt x="345808" y="0"/>
                  </a:lnTo>
                  <a:lnTo>
                    <a:pt x="315187" y="7226"/>
                  </a:lnTo>
                  <a:lnTo>
                    <a:pt x="271401" y="32571"/>
                  </a:lnTo>
                  <a:lnTo>
                    <a:pt x="255628" y="42629"/>
                  </a:lnTo>
                  <a:lnTo>
                    <a:pt x="247650" y="55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72"/>
            <p:cNvSpPr/>
            <p:nvPr>
              <p:custDataLst>
                <p:tags r:id="rId33"/>
              </p:custDataLst>
            </p:nvPr>
          </p:nvSpPr>
          <p:spPr>
            <a:xfrm>
              <a:off x="2828925" y="2800350"/>
              <a:ext cx="123826" cy="295276"/>
            </a:xfrm>
            <a:custGeom>
              <a:avLst/>
              <a:gdLst/>
              <a:ahLst/>
              <a:cxnLst/>
              <a:rect l="0" t="0" r="0" b="0"/>
              <a:pathLst>
                <a:path w="123826" h="295276">
                  <a:moveTo>
                    <a:pt x="0" y="0"/>
                  </a:moveTo>
                  <a:lnTo>
                    <a:pt x="0" y="0"/>
                  </a:lnTo>
                  <a:lnTo>
                    <a:pt x="1058" y="15209"/>
                  </a:lnTo>
                  <a:lnTo>
                    <a:pt x="16247" y="59683"/>
                  </a:lnTo>
                  <a:lnTo>
                    <a:pt x="25826" y="103080"/>
                  </a:lnTo>
                  <a:lnTo>
                    <a:pt x="33088" y="147596"/>
                  </a:lnTo>
                  <a:lnTo>
                    <a:pt x="52319" y="189551"/>
                  </a:lnTo>
                  <a:lnTo>
                    <a:pt x="77694" y="232944"/>
                  </a:lnTo>
                  <a:lnTo>
                    <a:pt x="102850" y="278790"/>
                  </a:lnTo>
                  <a:lnTo>
                    <a:pt x="112807" y="293340"/>
                  </a:lnTo>
                  <a:lnTo>
                    <a:pt x="116459" y="294415"/>
                  </a:lnTo>
                  <a:lnTo>
                    <a:pt x="1238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73"/>
            <p:cNvSpPr/>
            <p:nvPr>
              <p:custDataLst>
                <p:tags r:id="rId34"/>
              </p:custDataLst>
            </p:nvPr>
          </p:nvSpPr>
          <p:spPr>
            <a:xfrm>
              <a:off x="2038742" y="2838450"/>
              <a:ext cx="47234" cy="476251"/>
            </a:xfrm>
            <a:custGeom>
              <a:avLst/>
              <a:gdLst/>
              <a:ahLst/>
              <a:cxnLst/>
              <a:rect l="0" t="0" r="0" b="0"/>
              <a:pathLst>
                <a:path w="47234" h="476251">
                  <a:moveTo>
                    <a:pt x="9133" y="0"/>
                  </a:moveTo>
                  <a:lnTo>
                    <a:pt x="9133" y="0"/>
                  </a:lnTo>
                  <a:lnTo>
                    <a:pt x="932" y="0"/>
                  </a:lnTo>
                  <a:lnTo>
                    <a:pt x="0" y="10113"/>
                  </a:lnTo>
                  <a:lnTo>
                    <a:pt x="7843" y="54893"/>
                  </a:lnTo>
                  <a:lnTo>
                    <a:pt x="8751" y="95169"/>
                  </a:lnTo>
                  <a:lnTo>
                    <a:pt x="14076" y="140617"/>
                  </a:lnTo>
                  <a:lnTo>
                    <a:pt x="19444" y="174680"/>
                  </a:lnTo>
                  <a:lnTo>
                    <a:pt x="24299" y="212044"/>
                  </a:lnTo>
                  <a:lnTo>
                    <a:pt x="26457" y="253344"/>
                  </a:lnTo>
                  <a:lnTo>
                    <a:pt x="30238" y="290750"/>
                  </a:lnTo>
                  <a:lnTo>
                    <a:pt x="35446" y="325014"/>
                  </a:lnTo>
                  <a:lnTo>
                    <a:pt x="41289" y="357881"/>
                  </a:lnTo>
                  <a:lnTo>
                    <a:pt x="45472" y="401079"/>
                  </a:lnTo>
                  <a:lnTo>
                    <a:pt x="46885" y="443880"/>
                  </a:lnTo>
                  <a:lnTo>
                    <a:pt x="47233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074"/>
            <p:cNvSpPr/>
            <p:nvPr>
              <p:custDataLst>
                <p:tags r:id="rId35"/>
              </p:custDataLst>
            </p:nvPr>
          </p:nvSpPr>
          <p:spPr>
            <a:xfrm>
              <a:off x="2152805" y="2409825"/>
              <a:ext cx="228446" cy="504216"/>
            </a:xfrm>
            <a:custGeom>
              <a:avLst/>
              <a:gdLst/>
              <a:ahLst/>
              <a:cxnLst/>
              <a:rect l="0" t="0" r="0" b="0"/>
              <a:pathLst>
                <a:path w="228446" h="504216">
                  <a:moveTo>
                    <a:pt x="76045" y="0"/>
                  </a:moveTo>
                  <a:lnTo>
                    <a:pt x="76045" y="0"/>
                  </a:lnTo>
                  <a:lnTo>
                    <a:pt x="66554" y="0"/>
                  </a:lnTo>
                  <a:lnTo>
                    <a:pt x="66530" y="5056"/>
                  </a:lnTo>
                  <a:lnTo>
                    <a:pt x="69347" y="10361"/>
                  </a:lnTo>
                  <a:lnTo>
                    <a:pt x="71579" y="13258"/>
                  </a:lnTo>
                  <a:lnTo>
                    <a:pt x="80709" y="58314"/>
                  </a:lnTo>
                  <a:lnTo>
                    <a:pt x="84610" y="103084"/>
                  </a:lnTo>
                  <a:lnTo>
                    <a:pt x="86344" y="140140"/>
                  </a:lnTo>
                  <a:lnTo>
                    <a:pt x="92032" y="178989"/>
                  </a:lnTo>
                  <a:lnTo>
                    <a:pt x="94187" y="222485"/>
                  </a:lnTo>
                  <a:lnTo>
                    <a:pt x="95884" y="262654"/>
                  </a:lnTo>
                  <a:lnTo>
                    <a:pt x="101561" y="300308"/>
                  </a:lnTo>
                  <a:lnTo>
                    <a:pt x="104016" y="342013"/>
                  </a:lnTo>
                  <a:lnTo>
                    <a:pt x="107263" y="368390"/>
                  </a:lnTo>
                  <a:lnTo>
                    <a:pt x="113541" y="398943"/>
                  </a:lnTo>
                  <a:lnTo>
                    <a:pt x="114026" y="407475"/>
                  </a:lnTo>
                  <a:lnTo>
                    <a:pt x="113007" y="408175"/>
                  </a:lnTo>
                  <a:lnTo>
                    <a:pt x="105009" y="409520"/>
                  </a:lnTo>
                  <a:lnTo>
                    <a:pt x="99679" y="404502"/>
                  </a:lnTo>
                  <a:lnTo>
                    <a:pt x="91397" y="391256"/>
                  </a:lnTo>
                  <a:lnTo>
                    <a:pt x="84604" y="367817"/>
                  </a:lnTo>
                  <a:lnTo>
                    <a:pt x="54236" y="323612"/>
                  </a:lnTo>
                  <a:lnTo>
                    <a:pt x="28630" y="276397"/>
                  </a:lnTo>
                  <a:lnTo>
                    <a:pt x="23222" y="263601"/>
                  </a:lnTo>
                  <a:lnTo>
                    <a:pt x="16927" y="240962"/>
                  </a:lnTo>
                  <a:lnTo>
                    <a:pt x="2494" y="219324"/>
                  </a:lnTo>
                  <a:lnTo>
                    <a:pt x="0" y="210122"/>
                  </a:lnTo>
                  <a:lnTo>
                    <a:pt x="906" y="252375"/>
                  </a:lnTo>
                  <a:lnTo>
                    <a:pt x="13103" y="295897"/>
                  </a:lnTo>
                  <a:lnTo>
                    <a:pt x="36033" y="342982"/>
                  </a:lnTo>
                  <a:lnTo>
                    <a:pt x="61172" y="389477"/>
                  </a:lnTo>
                  <a:lnTo>
                    <a:pt x="92052" y="429951"/>
                  </a:lnTo>
                  <a:lnTo>
                    <a:pt x="121831" y="472634"/>
                  </a:lnTo>
                  <a:lnTo>
                    <a:pt x="139613" y="490783"/>
                  </a:lnTo>
                  <a:lnTo>
                    <a:pt x="158434" y="502767"/>
                  </a:lnTo>
                  <a:lnTo>
                    <a:pt x="170895" y="504215"/>
                  </a:lnTo>
                  <a:lnTo>
                    <a:pt x="174203" y="503360"/>
                  </a:lnTo>
                  <a:lnTo>
                    <a:pt x="176409" y="501732"/>
                  </a:lnTo>
                  <a:lnTo>
                    <a:pt x="193819" y="469161"/>
                  </a:lnTo>
                  <a:lnTo>
                    <a:pt x="199733" y="430204"/>
                  </a:lnTo>
                  <a:lnTo>
                    <a:pt x="207173" y="388015"/>
                  </a:lnTo>
                  <a:lnTo>
                    <a:pt x="208956" y="344286"/>
                  </a:lnTo>
                  <a:lnTo>
                    <a:pt x="217557" y="299129"/>
                  </a:lnTo>
                  <a:lnTo>
                    <a:pt x="221137" y="288874"/>
                  </a:lnTo>
                  <a:lnTo>
                    <a:pt x="22844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075"/>
            <p:cNvSpPr/>
            <p:nvPr>
              <p:custDataLst>
                <p:tags r:id="rId36"/>
              </p:custDataLst>
            </p:nvPr>
          </p:nvSpPr>
          <p:spPr>
            <a:xfrm>
              <a:off x="2353067" y="2990850"/>
              <a:ext cx="180584" cy="38101"/>
            </a:xfrm>
            <a:custGeom>
              <a:avLst/>
              <a:gdLst/>
              <a:ahLst/>
              <a:cxnLst/>
              <a:rect l="0" t="0" r="0" b="0"/>
              <a:pathLst>
                <a:path w="180584" h="38101">
                  <a:moveTo>
                    <a:pt x="9133" y="38100"/>
                  </a:moveTo>
                  <a:lnTo>
                    <a:pt x="9133" y="38100"/>
                  </a:lnTo>
                  <a:lnTo>
                    <a:pt x="0" y="38100"/>
                  </a:lnTo>
                  <a:lnTo>
                    <a:pt x="4781" y="38100"/>
                  </a:lnTo>
                  <a:lnTo>
                    <a:pt x="35884" y="29458"/>
                  </a:lnTo>
                  <a:lnTo>
                    <a:pt x="64982" y="25927"/>
                  </a:lnTo>
                  <a:lnTo>
                    <a:pt x="105466" y="13410"/>
                  </a:lnTo>
                  <a:lnTo>
                    <a:pt x="152151" y="4980"/>
                  </a:lnTo>
                  <a:lnTo>
                    <a:pt x="180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76"/>
            <p:cNvSpPr/>
            <p:nvPr>
              <p:custDataLst>
                <p:tags r:id="rId37"/>
              </p:custDataLst>
            </p:nvPr>
          </p:nvSpPr>
          <p:spPr>
            <a:xfrm>
              <a:off x="2564274" y="2915246"/>
              <a:ext cx="283702" cy="226060"/>
            </a:xfrm>
            <a:custGeom>
              <a:avLst/>
              <a:gdLst/>
              <a:ahLst/>
              <a:cxnLst/>
              <a:rect l="0" t="0" r="0" b="0"/>
              <a:pathLst>
                <a:path w="283702" h="226060">
                  <a:moveTo>
                    <a:pt x="178926" y="94654"/>
                  </a:moveTo>
                  <a:lnTo>
                    <a:pt x="178926" y="94654"/>
                  </a:lnTo>
                  <a:lnTo>
                    <a:pt x="178926" y="49530"/>
                  </a:lnTo>
                  <a:lnTo>
                    <a:pt x="177868" y="40732"/>
                  </a:lnTo>
                  <a:lnTo>
                    <a:pt x="171321" y="24937"/>
                  </a:lnTo>
                  <a:lnTo>
                    <a:pt x="165669" y="16749"/>
                  </a:lnTo>
                  <a:lnTo>
                    <a:pt x="151479" y="6190"/>
                  </a:lnTo>
                  <a:lnTo>
                    <a:pt x="133870" y="1415"/>
                  </a:lnTo>
                  <a:lnTo>
                    <a:pt x="115247" y="0"/>
                  </a:lnTo>
                  <a:lnTo>
                    <a:pt x="83445" y="7126"/>
                  </a:lnTo>
                  <a:lnTo>
                    <a:pt x="62323" y="16744"/>
                  </a:lnTo>
                  <a:lnTo>
                    <a:pt x="42659" y="33587"/>
                  </a:lnTo>
                  <a:lnTo>
                    <a:pt x="24486" y="58216"/>
                  </a:lnTo>
                  <a:lnTo>
                    <a:pt x="4869" y="104398"/>
                  </a:lnTo>
                  <a:lnTo>
                    <a:pt x="0" y="132819"/>
                  </a:lnTo>
                  <a:lnTo>
                    <a:pt x="3615" y="161348"/>
                  </a:lnTo>
                  <a:lnTo>
                    <a:pt x="14318" y="190770"/>
                  </a:lnTo>
                  <a:lnTo>
                    <a:pt x="20394" y="200167"/>
                  </a:lnTo>
                  <a:lnTo>
                    <a:pt x="34822" y="211407"/>
                  </a:lnTo>
                  <a:lnTo>
                    <a:pt x="52503" y="221440"/>
                  </a:lnTo>
                  <a:lnTo>
                    <a:pt x="76204" y="226059"/>
                  </a:lnTo>
                  <a:lnTo>
                    <a:pt x="98278" y="222371"/>
                  </a:lnTo>
                  <a:lnTo>
                    <a:pt x="137539" y="205563"/>
                  </a:lnTo>
                  <a:lnTo>
                    <a:pt x="175741" y="165252"/>
                  </a:lnTo>
                  <a:lnTo>
                    <a:pt x="189742" y="140619"/>
                  </a:lnTo>
                  <a:lnTo>
                    <a:pt x="196349" y="111456"/>
                  </a:lnTo>
                  <a:lnTo>
                    <a:pt x="197762" y="78901"/>
                  </a:lnTo>
                  <a:lnTo>
                    <a:pt x="195059" y="68955"/>
                  </a:lnTo>
                  <a:lnTo>
                    <a:pt x="184700" y="53947"/>
                  </a:lnTo>
                  <a:lnTo>
                    <a:pt x="171232" y="39435"/>
                  </a:lnTo>
                  <a:lnTo>
                    <a:pt x="170621" y="39850"/>
                  </a:lnTo>
                  <a:lnTo>
                    <a:pt x="169763" y="45490"/>
                  </a:lnTo>
                  <a:lnTo>
                    <a:pt x="169449" y="59944"/>
                  </a:lnTo>
                  <a:lnTo>
                    <a:pt x="174472" y="79431"/>
                  </a:lnTo>
                  <a:lnTo>
                    <a:pt x="193417" y="116194"/>
                  </a:lnTo>
                  <a:lnTo>
                    <a:pt x="198067" y="132802"/>
                  </a:lnTo>
                  <a:lnTo>
                    <a:pt x="233631" y="180196"/>
                  </a:lnTo>
                  <a:lnTo>
                    <a:pt x="242397" y="191939"/>
                  </a:lnTo>
                  <a:lnTo>
                    <a:pt x="270023" y="213867"/>
                  </a:lnTo>
                  <a:lnTo>
                    <a:pt x="283701" y="218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1077"/>
          <p:cNvSpPr/>
          <p:nvPr>
            <p:custDataLst>
              <p:tags r:id="rId1"/>
            </p:custDataLst>
          </p:nvPr>
        </p:nvSpPr>
        <p:spPr>
          <a:xfrm>
            <a:off x="507018" y="1524053"/>
            <a:ext cx="452745" cy="742898"/>
          </a:xfrm>
          <a:custGeom>
            <a:avLst/>
            <a:gdLst/>
            <a:ahLst/>
            <a:cxnLst/>
            <a:rect l="0" t="0" r="0" b="0"/>
            <a:pathLst>
              <a:path w="452745" h="742898">
                <a:moveTo>
                  <a:pt x="197832" y="552397"/>
                </a:moveTo>
                <a:lnTo>
                  <a:pt x="197832" y="552397"/>
                </a:lnTo>
                <a:lnTo>
                  <a:pt x="197832" y="510979"/>
                </a:lnTo>
                <a:lnTo>
                  <a:pt x="197832" y="470485"/>
                </a:lnTo>
                <a:lnTo>
                  <a:pt x="197832" y="429114"/>
                </a:lnTo>
                <a:lnTo>
                  <a:pt x="197832" y="383342"/>
                </a:lnTo>
                <a:lnTo>
                  <a:pt x="197832" y="341322"/>
                </a:lnTo>
                <a:lnTo>
                  <a:pt x="202889" y="302061"/>
                </a:lnTo>
                <a:lnTo>
                  <a:pt x="206033" y="263617"/>
                </a:lnTo>
                <a:lnTo>
                  <a:pt x="212021" y="225415"/>
                </a:lnTo>
                <a:lnTo>
                  <a:pt x="215442" y="187285"/>
                </a:lnTo>
                <a:lnTo>
                  <a:pt x="216455" y="149176"/>
                </a:lnTo>
                <a:lnTo>
                  <a:pt x="216798" y="107035"/>
                </a:lnTo>
                <a:lnTo>
                  <a:pt x="216871" y="65463"/>
                </a:lnTo>
                <a:lnTo>
                  <a:pt x="214055" y="52701"/>
                </a:lnTo>
                <a:lnTo>
                  <a:pt x="210334" y="42443"/>
                </a:lnTo>
                <a:lnTo>
                  <a:pt x="206560" y="13730"/>
                </a:lnTo>
                <a:lnTo>
                  <a:pt x="197951" y="125"/>
                </a:lnTo>
                <a:lnTo>
                  <a:pt x="202924" y="0"/>
                </a:lnTo>
                <a:lnTo>
                  <a:pt x="204402" y="1040"/>
                </a:lnTo>
                <a:lnTo>
                  <a:pt x="205387" y="2793"/>
                </a:lnTo>
                <a:lnTo>
                  <a:pt x="206044" y="5019"/>
                </a:lnTo>
                <a:lnTo>
                  <a:pt x="212024" y="13209"/>
                </a:lnTo>
                <a:lnTo>
                  <a:pt x="221512" y="53205"/>
                </a:lnTo>
                <a:lnTo>
                  <a:pt x="238946" y="98761"/>
                </a:lnTo>
                <a:lnTo>
                  <a:pt x="253053" y="134353"/>
                </a:lnTo>
                <a:lnTo>
                  <a:pt x="266758" y="174532"/>
                </a:lnTo>
                <a:lnTo>
                  <a:pt x="284224" y="217129"/>
                </a:lnTo>
                <a:lnTo>
                  <a:pt x="305627" y="256561"/>
                </a:lnTo>
                <a:lnTo>
                  <a:pt x="329255" y="295056"/>
                </a:lnTo>
                <a:lnTo>
                  <a:pt x="349661" y="333273"/>
                </a:lnTo>
                <a:lnTo>
                  <a:pt x="375519" y="373999"/>
                </a:lnTo>
                <a:lnTo>
                  <a:pt x="397006" y="416564"/>
                </a:lnTo>
                <a:lnTo>
                  <a:pt x="414976" y="450094"/>
                </a:lnTo>
                <a:lnTo>
                  <a:pt x="416335" y="460114"/>
                </a:lnTo>
                <a:lnTo>
                  <a:pt x="417584" y="462300"/>
                </a:lnTo>
                <a:lnTo>
                  <a:pt x="419475" y="463757"/>
                </a:lnTo>
                <a:lnTo>
                  <a:pt x="425058" y="466096"/>
                </a:lnTo>
                <a:lnTo>
                  <a:pt x="422999" y="466416"/>
                </a:lnTo>
                <a:lnTo>
                  <a:pt x="420968" y="466501"/>
                </a:lnTo>
                <a:lnTo>
                  <a:pt x="419615" y="465500"/>
                </a:lnTo>
                <a:lnTo>
                  <a:pt x="418110" y="461565"/>
                </a:lnTo>
                <a:lnTo>
                  <a:pt x="411797" y="456288"/>
                </a:lnTo>
                <a:lnTo>
                  <a:pt x="367102" y="421614"/>
                </a:lnTo>
                <a:lnTo>
                  <a:pt x="322089" y="396702"/>
                </a:lnTo>
                <a:lnTo>
                  <a:pt x="279687" y="378795"/>
                </a:lnTo>
                <a:lnTo>
                  <a:pt x="239842" y="366316"/>
                </a:lnTo>
                <a:lnTo>
                  <a:pt x="200166" y="355916"/>
                </a:lnTo>
                <a:lnTo>
                  <a:pt x="156426" y="347189"/>
                </a:lnTo>
                <a:lnTo>
                  <a:pt x="116184" y="344134"/>
                </a:lnTo>
                <a:lnTo>
                  <a:pt x="70305" y="345923"/>
                </a:lnTo>
                <a:lnTo>
                  <a:pt x="28011" y="351523"/>
                </a:lnTo>
                <a:lnTo>
                  <a:pt x="0" y="352339"/>
                </a:lnTo>
                <a:lnTo>
                  <a:pt x="327" y="353408"/>
                </a:lnTo>
                <a:lnTo>
                  <a:pt x="3513" y="357419"/>
                </a:lnTo>
                <a:lnTo>
                  <a:pt x="8457" y="359907"/>
                </a:lnTo>
                <a:lnTo>
                  <a:pt x="11257" y="360570"/>
                </a:lnTo>
                <a:lnTo>
                  <a:pt x="47937" y="348523"/>
                </a:lnTo>
                <a:lnTo>
                  <a:pt x="86143" y="328759"/>
                </a:lnTo>
                <a:lnTo>
                  <a:pt x="127462" y="309628"/>
                </a:lnTo>
                <a:lnTo>
                  <a:pt x="173219" y="284321"/>
                </a:lnTo>
                <a:lnTo>
                  <a:pt x="204532" y="266035"/>
                </a:lnTo>
                <a:lnTo>
                  <a:pt x="238910" y="247325"/>
                </a:lnTo>
                <a:lnTo>
                  <a:pt x="273239" y="229485"/>
                </a:lnTo>
                <a:lnTo>
                  <a:pt x="316365" y="206482"/>
                </a:lnTo>
                <a:lnTo>
                  <a:pt x="355955" y="181087"/>
                </a:lnTo>
                <a:lnTo>
                  <a:pt x="393438" y="160745"/>
                </a:lnTo>
                <a:lnTo>
                  <a:pt x="439410" y="136930"/>
                </a:lnTo>
                <a:lnTo>
                  <a:pt x="447370" y="130326"/>
                </a:lnTo>
                <a:lnTo>
                  <a:pt x="451613" y="123863"/>
                </a:lnTo>
                <a:lnTo>
                  <a:pt x="452744" y="120657"/>
                </a:lnTo>
                <a:lnTo>
                  <a:pt x="452440" y="118521"/>
                </a:lnTo>
                <a:lnTo>
                  <a:pt x="451179" y="117096"/>
                </a:lnTo>
                <a:lnTo>
                  <a:pt x="445816" y="114414"/>
                </a:lnTo>
                <a:lnTo>
                  <a:pt x="403731" y="148423"/>
                </a:lnTo>
                <a:lnTo>
                  <a:pt x="378713" y="184850"/>
                </a:lnTo>
                <a:lnTo>
                  <a:pt x="356907" y="225830"/>
                </a:lnTo>
                <a:lnTo>
                  <a:pt x="339440" y="259090"/>
                </a:lnTo>
                <a:lnTo>
                  <a:pt x="321094" y="291510"/>
                </a:lnTo>
                <a:lnTo>
                  <a:pt x="299535" y="329203"/>
                </a:lnTo>
                <a:lnTo>
                  <a:pt x="276900" y="370650"/>
                </a:lnTo>
                <a:lnTo>
                  <a:pt x="256257" y="413765"/>
                </a:lnTo>
                <a:lnTo>
                  <a:pt x="236499" y="457622"/>
                </a:lnTo>
                <a:lnTo>
                  <a:pt x="217134" y="500750"/>
                </a:lnTo>
                <a:lnTo>
                  <a:pt x="197944" y="541084"/>
                </a:lnTo>
                <a:lnTo>
                  <a:pt x="181654" y="580177"/>
                </a:lnTo>
                <a:lnTo>
                  <a:pt x="167358" y="618719"/>
                </a:lnTo>
                <a:lnTo>
                  <a:pt x="153949" y="657015"/>
                </a:lnTo>
                <a:lnTo>
                  <a:pt x="139557" y="699106"/>
                </a:lnTo>
                <a:lnTo>
                  <a:pt x="121632" y="7428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SMARTInkShape-Group243"/>
          <p:cNvGrpSpPr/>
          <p:nvPr/>
        </p:nvGrpSpPr>
        <p:grpSpPr>
          <a:xfrm>
            <a:off x="4201488" y="5364997"/>
            <a:ext cx="1475413" cy="737894"/>
            <a:chOff x="4201488" y="5364997"/>
            <a:chExt cx="1475413" cy="737894"/>
          </a:xfrm>
        </p:grpSpPr>
        <p:sp>
          <p:nvSpPr>
            <p:cNvPr id="206" name="SMARTInkShape-1078"/>
            <p:cNvSpPr/>
            <p:nvPr>
              <p:custDataLst>
                <p:tags r:id="rId26"/>
              </p:custDataLst>
            </p:nvPr>
          </p:nvSpPr>
          <p:spPr>
            <a:xfrm>
              <a:off x="5295155" y="5562600"/>
              <a:ext cx="381746" cy="38101"/>
            </a:xfrm>
            <a:custGeom>
              <a:avLst/>
              <a:gdLst/>
              <a:ahLst/>
              <a:cxnLst/>
              <a:rect l="0" t="0" r="0" b="0"/>
              <a:pathLst>
                <a:path w="381746" h="38101">
                  <a:moveTo>
                    <a:pt x="115045" y="38100"/>
                  </a:moveTo>
                  <a:lnTo>
                    <a:pt x="115045" y="38100"/>
                  </a:lnTo>
                  <a:lnTo>
                    <a:pt x="76423" y="27739"/>
                  </a:lnTo>
                  <a:lnTo>
                    <a:pt x="30309" y="13649"/>
                  </a:lnTo>
                  <a:lnTo>
                    <a:pt x="0" y="10068"/>
                  </a:lnTo>
                  <a:lnTo>
                    <a:pt x="28860" y="16178"/>
                  </a:lnTo>
                  <a:lnTo>
                    <a:pt x="72974" y="18483"/>
                  </a:lnTo>
                  <a:lnTo>
                    <a:pt x="116690" y="18882"/>
                  </a:lnTo>
                  <a:lnTo>
                    <a:pt x="163157" y="19000"/>
                  </a:lnTo>
                  <a:lnTo>
                    <a:pt x="195695" y="17970"/>
                  </a:lnTo>
                  <a:lnTo>
                    <a:pt x="231323" y="13984"/>
                  </a:lnTo>
                  <a:lnTo>
                    <a:pt x="265502" y="11507"/>
                  </a:lnTo>
                  <a:lnTo>
                    <a:pt x="308850" y="7290"/>
                  </a:lnTo>
                  <a:lnTo>
                    <a:pt x="351941" y="1440"/>
                  </a:lnTo>
                  <a:lnTo>
                    <a:pt x="3817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79"/>
            <p:cNvSpPr/>
            <p:nvPr>
              <p:custDataLst>
                <p:tags r:id="rId27"/>
              </p:custDataLst>
            </p:nvPr>
          </p:nvSpPr>
          <p:spPr>
            <a:xfrm>
              <a:off x="4688349" y="5364997"/>
              <a:ext cx="931402" cy="737894"/>
            </a:xfrm>
            <a:custGeom>
              <a:avLst/>
              <a:gdLst/>
              <a:ahLst/>
              <a:cxnLst/>
              <a:rect l="0" t="0" r="0" b="0"/>
              <a:pathLst>
                <a:path w="931402" h="737894">
                  <a:moveTo>
                    <a:pt x="150351" y="321428"/>
                  </a:moveTo>
                  <a:lnTo>
                    <a:pt x="150351" y="321428"/>
                  </a:lnTo>
                  <a:lnTo>
                    <a:pt x="155407" y="321428"/>
                  </a:lnTo>
                  <a:lnTo>
                    <a:pt x="160712" y="315783"/>
                  </a:lnTo>
                  <a:lnTo>
                    <a:pt x="165539" y="307278"/>
                  </a:lnTo>
                  <a:lnTo>
                    <a:pt x="167685" y="299970"/>
                  </a:lnTo>
                  <a:lnTo>
                    <a:pt x="168004" y="264900"/>
                  </a:lnTo>
                  <a:lnTo>
                    <a:pt x="161696" y="238004"/>
                  </a:lnTo>
                  <a:lnTo>
                    <a:pt x="156099" y="226848"/>
                  </a:lnTo>
                  <a:lnTo>
                    <a:pt x="141617" y="218362"/>
                  </a:lnTo>
                  <a:lnTo>
                    <a:pt x="131828" y="214617"/>
                  </a:lnTo>
                  <a:lnTo>
                    <a:pt x="109663" y="213279"/>
                  </a:lnTo>
                  <a:lnTo>
                    <a:pt x="88876" y="217270"/>
                  </a:lnTo>
                  <a:lnTo>
                    <a:pt x="76109" y="226100"/>
                  </a:lnTo>
                  <a:lnTo>
                    <a:pt x="44175" y="269576"/>
                  </a:lnTo>
                  <a:lnTo>
                    <a:pt x="31110" y="303424"/>
                  </a:lnTo>
                  <a:lnTo>
                    <a:pt x="27431" y="343507"/>
                  </a:lnTo>
                  <a:lnTo>
                    <a:pt x="27987" y="364049"/>
                  </a:lnTo>
                  <a:lnTo>
                    <a:pt x="31761" y="376707"/>
                  </a:lnTo>
                  <a:lnTo>
                    <a:pt x="36366" y="380506"/>
                  </a:lnTo>
                  <a:lnTo>
                    <a:pt x="49949" y="384726"/>
                  </a:lnTo>
                  <a:lnTo>
                    <a:pt x="85560" y="376990"/>
                  </a:lnTo>
                  <a:lnTo>
                    <a:pt x="103210" y="366936"/>
                  </a:lnTo>
                  <a:lnTo>
                    <a:pt x="140869" y="320406"/>
                  </a:lnTo>
                  <a:lnTo>
                    <a:pt x="157066" y="289728"/>
                  </a:lnTo>
                  <a:lnTo>
                    <a:pt x="173264" y="252813"/>
                  </a:lnTo>
                  <a:lnTo>
                    <a:pt x="173035" y="250285"/>
                  </a:lnTo>
                  <a:lnTo>
                    <a:pt x="171823" y="248599"/>
                  </a:lnTo>
                  <a:lnTo>
                    <a:pt x="171016" y="250650"/>
                  </a:lnTo>
                  <a:lnTo>
                    <a:pt x="172542" y="290866"/>
                  </a:lnTo>
                  <a:lnTo>
                    <a:pt x="176089" y="329012"/>
                  </a:lnTo>
                  <a:lnTo>
                    <a:pt x="177665" y="363604"/>
                  </a:lnTo>
                  <a:lnTo>
                    <a:pt x="178366" y="396617"/>
                  </a:lnTo>
                  <a:lnTo>
                    <a:pt x="177619" y="429987"/>
                  </a:lnTo>
                  <a:lnTo>
                    <a:pt x="173759" y="465985"/>
                  </a:lnTo>
                  <a:lnTo>
                    <a:pt x="171338" y="503151"/>
                  </a:lnTo>
                  <a:lnTo>
                    <a:pt x="170262" y="539777"/>
                  </a:lnTo>
                  <a:lnTo>
                    <a:pt x="169784" y="573694"/>
                  </a:lnTo>
                  <a:lnTo>
                    <a:pt x="163927" y="606408"/>
                  </a:lnTo>
                  <a:lnTo>
                    <a:pt x="151552" y="648930"/>
                  </a:lnTo>
                  <a:lnTo>
                    <a:pt x="132832" y="691743"/>
                  </a:lnTo>
                  <a:lnTo>
                    <a:pt x="114939" y="716078"/>
                  </a:lnTo>
                  <a:lnTo>
                    <a:pt x="91175" y="731637"/>
                  </a:lnTo>
                  <a:lnTo>
                    <a:pt x="69082" y="737893"/>
                  </a:lnTo>
                  <a:lnTo>
                    <a:pt x="62305" y="736655"/>
                  </a:lnTo>
                  <a:lnTo>
                    <a:pt x="42654" y="724800"/>
                  </a:lnTo>
                  <a:lnTo>
                    <a:pt x="29813" y="713782"/>
                  </a:lnTo>
                  <a:lnTo>
                    <a:pt x="15741" y="685566"/>
                  </a:lnTo>
                  <a:lnTo>
                    <a:pt x="4868" y="650395"/>
                  </a:lnTo>
                  <a:lnTo>
                    <a:pt x="0" y="608106"/>
                  </a:lnTo>
                  <a:lnTo>
                    <a:pt x="3615" y="562062"/>
                  </a:lnTo>
                  <a:lnTo>
                    <a:pt x="11388" y="519962"/>
                  </a:lnTo>
                  <a:lnTo>
                    <a:pt x="30508" y="480677"/>
                  </a:lnTo>
                  <a:lnTo>
                    <a:pt x="56281" y="442226"/>
                  </a:lnTo>
                  <a:lnTo>
                    <a:pt x="101039" y="399970"/>
                  </a:lnTo>
                  <a:lnTo>
                    <a:pt x="138092" y="377037"/>
                  </a:lnTo>
                  <a:lnTo>
                    <a:pt x="176940" y="356837"/>
                  </a:lnTo>
                  <a:lnTo>
                    <a:pt x="220436" y="337447"/>
                  </a:lnTo>
                  <a:lnTo>
                    <a:pt x="260605" y="318296"/>
                  </a:lnTo>
                  <a:lnTo>
                    <a:pt x="300376" y="299215"/>
                  </a:lnTo>
                  <a:lnTo>
                    <a:pt x="344145" y="279099"/>
                  </a:lnTo>
                  <a:lnTo>
                    <a:pt x="383338" y="253500"/>
                  </a:lnTo>
                  <a:lnTo>
                    <a:pt x="425561" y="213583"/>
                  </a:lnTo>
                  <a:lnTo>
                    <a:pt x="454850" y="177644"/>
                  </a:lnTo>
                  <a:lnTo>
                    <a:pt x="477993" y="140184"/>
                  </a:lnTo>
                  <a:lnTo>
                    <a:pt x="491552" y="102273"/>
                  </a:lnTo>
                  <a:lnTo>
                    <a:pt x="500559" y="56594"/>
                  </a:lnTo>
                  <a:lnTo>
                    <a:pt x="497063" y="26706"/>
                  </a:lnTo>
                  <a:lnTo>
                    <a:pt x="483656" y="10171"/>
                  </a:lnTo>
                  <a:lnTo>
                    <a:pt x="474154" y="2799"/>
                  </a:lnTo>
                  <a:lnTo>
                    <a:pt x="463587" y="0"/>
                  </a:lnTo>
                  <a:lnTo>
                    <a:pt x="440556" y="2535"/>
                  </a:lnTo>
                  <a:lnTo>
                    <a:pt x="421854" y="13539"/>
                  </a:lnTo>
                  <a:lnTo>
                    <a:pt x="392600" y="46474"/>
                  </a:lnTo>
                  <a:lnTo>
                    <a:pt x="367497" y="92217"/>
                  </a:lnTo>
                  <a:lnTo>
                    <a:pt x="354861" y="136862"/>
                  </a:lnTo>
                  <a:lnTo>
                    <a:pt x="347783" y="171665"/>
                  </a:lnTo>
                  <a:lnTo>
                    <a:pt x="341110" y="205478"/>
                  </a:lnTo>
                  <a:lnTo>
                    <a:pt x="335675" y="239203"/>
                  </a:lnTo>
                  <a:lnTo>
                    <a:pt x="333259" y="275359"/>
                  </a:lnTo>
                  <a:lnTo>
                    <a:pt x="331899" y="321301"/>
                  </a:lnTo>
                  <a:lnTo>
                    <a:pt x="331496" y="361724"/>
                  </a:lnTo>
                  <a:lnTo>
                    <a:pt x="336433" y="390400"/>
                  </a:lnTo>
                  <a:lnTo>
                    <a:pt x="356865" y="422084"/>
                  </a:lnTo>
                  <a:lnTo>
                    <a:pt x="359994" y="420282"/>
                  </a:lnTo>
                  <a:lnTo>
                    <a:pt x="369114" y="409813"/>
                  </a:lnTo>
                  <a:lnTo>
                    <a:pt x="384612" y="369617"/>
                  </a:lnTo>
                  <a:lnTo>
                    <a:pt x="394622" y="333354"/>
                  </a:lnTo>
                  <a:lnTo>
                    <a:pt x="410308" y="285998"/>
                  </a:lnTo>
                  <a:lnTo>
                    <a:pt x="428419" y="245755"/>
                  </a:lnTo>
                  <a:lnTo>
                    <a:pt x="452990" y="210856"/>
                  </a:lnTo>
                  <a:lnTo>
                    <a:pt x="456885" y="206439"/>
                  </a:lnTo>
                  <a:lnTo>
                    <a:pt x="466858" y="201530"/>
                  </a:lnTo>
                  <a:lnTo>
                    <a:pt x="472481" y="200221"/>
                  </a:lnTo>
                  <a:lnTo>
                    <a:pt x="478346" y="202523"/>
                  </a:lnTo>
                  <a:lnTo>
                    <a:pt x="490507" y="213549"/>
                  </a:lnTo>
                  <a:lnTo>
                    <a:pt x="509254" y="252775"/>
                  </a:lnTo>
                  <a:lnTo>
                    <a:pt x="523157" y="294501"/>
                  </a:lnTo>
                  <a:lnTo>
                    <a:pt x="528923" y="338732"/>
                  </a:lnTo>
                  <a:lnTo>
                    <a:pt x="535688" y="380295"/>
                  </a:lnTo>
                  <a:lnTo>
                    <a:pt x="539339" y="419421"/>
                  </a:lnTo>
                  <a:lnTo>
                    <a:pt x="548177" y="462964"/>
                  </a:lnTo>
                  <a:lnTo>
                    <a:pt x="558091" y="491423"/>
                  </a:lnTo>
                  <a:lnTo>
                    <a:pt x="568283" y="506695"/>
                  </a:lnTo>
                  <a:lnTo>
                    <a:pt x="576081" y="509498"/>
                  </a:lnTo>
                  <a:lnTo>
                    <a:pt x="596034" y="506967"/>
                  </a:lnTo>
                  <a:lnTo>
                    <a:pt x="620954" y="493642"/>
                  </a:lnTo>
                  <a:lnTo>
                    <a:pt x="641743" y="466176"/>
                  </a:lnTo>
                  <a:lnTo>
                    <a:pt x="661309" y="426170"/>
                  </a:lnTo>
                  <a:lnTo>
                    <a:pt x="680512" y="380802"/>
                  </a:lnTo>
                  <a:lnTo>
                    <a:pt x="693247" y="346758"/>
                  </a:lnTo>
                  <a:lnTo>
                    <a:pt x="705964" y="311519"/>
                  </a:lnTo>
                  <a:lnTo>
                    <a:pt x="718671" y="278218"/>
                  </a:lnTo>
                  <a:lnTo>
                    <a:pt x="731374" y="245779"/>
                  </a:lnTo>
                  <a:lnTo>
                    <a:pt x="747603" y="203411"/>
                  </a:lnTo>
                  <a:lnTo>
                    <a:pt x="762568" y="160650"/>
                  </a:lnTo>
                  <a:lnTo>
                    <a:pt x="777070" y="120767"/>
                  </a:lnTo>
                  <a:lnTo>
                    <a:pt x="777714" y="119921"/>
                  </a:lnTo>
                  <a:lnTo>
                    <a:pt x="778429" y="124625"/>
                  </a:lnTo>
                  <a:lnTo>
                    <a:pt x="762721" y="171715"/>
                  </a:lnTo>
                  <a:lnTo>
                    <a:pt x="753481" y="206748"/>
                  </a:lnTo>
                  <a:lnTo>
                    <a:pt x="744040" y="249114"/>
                  </a:lnTo>
                  <a:lnTo>
                    <a:pt x="734540" y="290006"/>
                  </a:lnTo>
                  <a:lnTo>
                    <a:pt x="726081" y="335166"/>
                  </a:lnTo>
                  <a:lnTo>
                    <a:pt x="723104" y="382060"/>
                  </a:lnTo>
                  <a:lnTo>
                    <a:pt x="723280" y="428411"/>
                  </a:lnTo>
                  <a:lnTo>
                    <a:pt x="730624" y="468367"/>
                  </a:lnTo>
                  <a:lnTo>
                    <a:pt x="751532" y="510850"/>
                  </a:lnTo>
                  <a:lnTo>
                    <a:pt x="776044" y="544759"/>
                  </a:lnTo>
                  <a:lnTo>
                    <a:pt x="794268" y="555800"/>
                  </a:lnTo>
                  <a:lnTo>
                    <a:pt x="835404" y="571512"/>
                  </a:lnTo>
                  <a:lnTo>
                    <a:pt x="869561" y="571445"/>
                  </a:lnTo>
                  <a:lnTo>
                    <a:pt x="901437" y="559666"/>
                  </a:lnTo>
                  <a:lnTo>
                    <a:pt x="931401" y="540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80"/>
            <p:cNvSpPr/>
            <p:nvPr>
              <p:custDataLst>
                <p:tags r:id="rId28"/>
              </p:custDataLst>
            </p:nvPr>
          </p:nvSpPr>
          <p:spPr>
            <a:xfrm>
              <a:off x="4639558" y="5543550"/>
              <a:ext cx="8643" cy="9526"/>
            </a:xfrm>
            <a:custGeom>
              <a:avLst/>
              <a:gdLst/>
              <a:ahLst/>
              <a:cxnLst/>
              <a:rect l="0" t="0" r="0" b="0"/>
              <a:pathLst>
                <a:path w="8643" h="9526">
                  <a:moveTo>
                    <a:pt x="8642" y="0"/>
                  </a:moveTo>
                  <a:lnTo>
                    <a:pt x="8642" y="0"/>
                  </a:lnTo>
                  <a:lnTo>
                    <a:pt x="441" y="0"/>
                  </a:lnTo>
                  <a:lnTo>
                    <a:pt x="0" y="1058"/>
                  </a:lnTo>
                  <a:lnTo>
                    <a:pt x="864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081"/>
            <p:cNvSpPr/>
            <p:nvPr>
              <p:custDataLst>
                <p:tags r:id="rId29"/>
              </p:custDataLst>
            </p:nvPr>
          </p:nvSpPr>
          <p:spPr>
            <a:xfrm>
              <a:off x="4581525" y="5657850"/>
              <a:ext cx="38101" cy="228751"/>
            </a:xfrm>
            <a:custGeom>
              <a:avLst/>
              <a:gdLst/>
              <a:ahLst/>
              <a:cxnLst/>
              <a:rect l="0" t="0" r="0" b="0"/>
              <a:pathLst>
                <a:path w="38101" h="228751">
                  <a:moveTo>
                    <a:pt x="38100" y="0"/>
                  </a:moveTo>
                  <a:lnTo>
                    <a:pt x="38100" y="0"/>
                  </a:lnTo>
                  <a:lnTo>
                    <a:pt x="37042" y="39060"/>
                  </a:lnTo>
                  <a:lnTo>
                    <a:pt x="27739" y="86541"/>
                  </a:lnTo>
                  <a:lnTo>
                    <a:pt x="21625" y="124067"/>
                  </a:lnTo>
                  <a:lnTo>
                    <a:pt x="14502" y="169616"/>
                  </a:lnTo>
                  <a:lnTo>
                    <a:pt x="2641" y="216011"/>
                  </a:lnTo>
                  <a:lnTo>
                    <a:pt x="783" y="228750"/>
                  </a:lnTo>
                  <a:lnTo>
                    <a:pt x="522" y="22870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82"/>
            <p:cNvSpPr/>
            <p:nvPr>
              <p:custDataLst>
                <p:tags r:id="rId30"/>
              </p:custDataLst>
            </p:nvPr>
          </p:nvSpPr>
          <p:spPr>
            <a:xfrm>
              <a:off x="4201488" y="5516116"/>
              <a:ext cx="322888" cy="437010"/>
            </a:xfrm>
            <a:custGeom>
              <a:avLst/>
              <a:gdLst/>
              <a:ahLst/>
              <a:cxnLst/>
              <a:rect l="0" t="0" r="0" b="0"/>
              <a:pathLst>
                <a:path w="322888" h="437010">
                  <a:moveTo>
                    <a:pt x="18087" y="132209"/>
                  </a:moveTo>
                  <a:lnTo>
                    <a:pt x="18087" y="132209"/>
                  </a:lnTo>
                  <a:lnTo>
                    <a:pt x="19145" y="150572"/>
                  </a:lnTo>
                  <a:lnTo>
                    <a:pt x="31344" y="190523"/>
                  </a:lnTo>
                  <a:lnTo>
                    <a:pt x="35993" y="230864"/>
                  </a:lnTo>
                  <a:lnTo>
                    <a:pt x="36798" y="275741"/>
                  </a:lnTo>
                  <a:lnTo>
                    <a:pt x="34248" y="320957"/>
                  </a:lnTo>
                  <a:lnTo>
                    <a:pt x="18848" y="368368"/>
                  </a:lnTo>
                  <a:lnTo>
                    <a:pt x="18594" y="369024"/>
                  </a:lnTo>
                  <a:lnTo>
                    <a:pt x="11641" y="347262"/>
                  </a:lnTo>
                  <a:lnTo>
                    <a:pt x="3911" y="303130"/>
                  </a:lnTo>
                  <a:lnTo>
                    <a:pt x="0" y="257850"/>
                  </a:lnTo>
                  <a:lnTo>
                    <a:pt x="380" y="219648"/>
                  </a:lnTo>
                  <a:lnTo>
                    <a:pt x="6726" y="176344"/>
                  </a:lnTo>
                  <a:lnTo>
                    <a:pt x="16367" y="137289"/>
                  </a:lnTo>
                  <a:lnTo>
                    <a:pt x="38052" y="92291"/>
                  </a:lnTo>
                  <a:lnTo>
                    <a:pt x="51302" y="70017"/>
                  </a:lnTo>
                  <a:lnTo>
                    <a:pt x="94898" y="31617"/>
                  </a:lnTo>
                  <a:lnTo>
                    <a:pt x="123043" y="11857"/>
                  </a:lnTo>
                  <a:lnTo>
                    <a:pt x="144815" y="4637"/>
                  </a:lnTo>
                  <a:lnTo>
                    <a:pt x="183173" y="0"/>
                  </a:lnTo>
                  <a:lnTo>
                    <a:pt x="209523" y="4253"/>
                  </a:lnTo>
                  <a:lnTo>
                    <a:pt x="232383" y="17273"/>
                  </a:lnTo>
                  <a:lnTo>
                    <a:pt x="258012" y="40636"/>
                  </a:lnTo>
                  <a:lnTo>
                    <a:pt x="266890" y="53057"/>
                  </a:lnTo>
                  <a:lnTo>
                    <a:pt x="272782" y="92176"/>
                  </a:lnTo>
                  <a:lnTo>
                    <a:pt x="268515" y="114769"/>
                  </a:lnTo>
                  <a:lnTo>
                    <a:pt x="254213" y="139389"/>
                  </a:lnTo>
                  <a:lnTo>
                    <a:pt x="233747" y="160089"/>
                  </a:lnTo>
                  <a:lnTo>
                    <a:pt x="215536" y="172117"/>
                  </a:lnTo>
                  <a:lnTo>
                    <a:pt x="169351" y="188462"/>
                  </a:lnTo>
                  <a:lnTo>
                    <a:pt x="124519" y="201882"/>
                  </a:lnTo>
                  <a:lnTo>
                    <a:pt x="84665" y="201419"/>
                  </a:lnTo>
                  <a:lnTo>
                    <a:pt x="47662" y="198327"/>
                  </a:lnTo>
                  <a:lnTo>
                    <a:pt x="37228" y="194050"/>
                  </a:lnTo>
                  <a:lnTo>
                    <a:pt x="36140" y="192487"/>
                  </a:lnTo>
                  <a:lnTo>
                    <a:pt x="37531" y="191444"/>
                  </a:lnTo>
                  <a:lnTo>
                    <a:pt x="60028" y="189771"/>
                  </a:lnTo>
                  <a:lnTo>
                    <a:pt x="104318" y="207314"/>
                  </a:lnTo>
                  <a:lnTo>
                    <a:pt x="123087" y="216389"/>
                  </a:lnTo>
                  <a:lnTo>
                    <a:pt x="165460" y="252028"/>
                  </a:lnTo>
                  <a:lnTo>
                    <a:pt x="205438" y="285699"/>
                  </a:lnTo>
                  <a:lnTo>
                    <a:pt x="242679" y="332377"/>
                  </a:lnTo>
                  <a:lnTo>
                    <a:pt x="268748" y="375850"/>
                  </a:lnTo>
                  <a:lnTo>
                    <a:pt x="300452" y="419445"/>
                  </a:lnTo>
                  <a:lnTo>
                    <a:pt x="322887" y="43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244"/>
          <p:cNvGrpSpPr/>
          <p:nvPr/>
        </p:nvGrpSpPr>
        <p:grpSpPr>
          <a:xfrm>
            <a:off x="3087049" y="5953125"/>
            <a:ext cx="2923227" cy="828676"/>
            <a:chOff x="3087049" y="5953125"/>
            <a:chExt cx="2923227" cy="828676"/>
          </a:xfrm>
        </p:grpSpPr>
        <p:sp>
          <p:nvSpPr>
            <p:cNvPr id="212" name="SMARTInkShape-1083"/>
            <p:cNvSpPr/>
            <p:nvPr>
              <p:custDataLst>
                <p:tags r:id="rId2"/>
              </p:custDataLst>
            </p:nvPr>
          </p:nvSpPr>
          <p:spPr>
            <a:xfrm>
              <a:off x="4514850" y="6164913"/>
              <a:ext cx="378261" cy="194468"/>
            </a:xfrm>
            <a:custGeom>
              <a:avLst/>
              <a:gdLst/>
              <a:ahLst/>
              <a:cxnLst/>
              <a:rect l="0" t="0" r="0" b="0"/>
              <a:pathLst>
                <a:path w="378261" h="194468">
                  <a:moveTo>
                    <a:pt x="0" y="73962"/>
                  </a:moveTo>
                  <a:lnTo>
                    <a:pt x="0" y="73962"/>
                  </a:lnTo>
                  <a:lnTo>
                    <a:pt x="45665" y="73962"/>
                  </a:lnTo>
                  <a:lnTo>
                    <a:pt x="87925" y="73962"/>
                  </a:lnTo>
                  <a:lnTo>
                    <a:pt x="125065" y="73962"/>
                  </a:lnTo>
                  <a:lnTo>
                    <a:pt x="167697" y="73962"/>
                  </a:lnTo>
                  <a:lnTo>
                    <a:pt x="185390" y="75020"/>
                  </a:lnTo>
                  <a:lnTo>
                    <a:pt x="209234" y="83371"/>
                  </a:lnTo>
                  <a:lnTo>
                    <a:pt x="196265" y="101791"/>
                  </a:lnTo>
                  <a:lnTo>
                    <a:pt x="192208" y="114075"/>
                  </a:lnTo>
                  <a:lnTo>
                    <a:pt x="191896" y="141858"/>
                  </a:lnTo>
                  <a:lnTo>
                    <a:pt x="198745" y="170248"/>
                  </a:lnTo>
                  <a:lnTo>
                    <a:pt x="209759" y="186335"/>
                  </a:lnTo>
                  <a:lnTo>
                    <a:pt x="223401" y="192697"/>
                  </a:lnTo>
                  <a:lnTo>
                    <a:pt x="240048" y="194467"/>
                  </a:lnTo>
                  <a:lnTo>
                    <a:pt x="273783" y="186979"/>
                  </a:lnTo>
                  <a:lnTo>
                    <a:pt x="291729" y="178357"/>
                  </a:lnTo>
                  <a:lnTo>
                    <a:pt x="309394" y="169099"/>
                  </a:lnTo>
                  <a:lnTo>
                    <a:pt x="323775" y="161754"/>
                  </a:lnTo>
                  <a:lnTo>
                    <a:pt x="361778" y="114469"/>
                  </a:lnTo>
                  <a:lnTo>
                    <a:pt x="371751" y="98668"/>
                  </a:lnTo>
                  <a:lnTo>
                    <a:pt x="378260" y="67759"/>
                  </a:lnTo>
                  <a:lnTo>
                    <a:pt x="371315" y="46864"/>
                  </a:lnTo>
                  <a:lnTo>
                    <a:pt x="351100" y="17692"/>
                  </a:lnTo>
                  <a:lnTo>
                    <a:pt x="320047" y="5313"/>
                  </a:lnTo>
                  <a:lnTo>
                    <a:pt x="282389" y="0"/>
                  </a:lnTo>
                  <a:lnTo>
                    <a:pt x="262737" y="4401"/>
                  </a:lnTo>
                  <a:lnTo>
                    <a:pt x="236951" y="21601"/>
                  </a:lnTo>
                  <a:lnTo>
                    <a:pt x="227817" y="29530"/>
                  </a:lnTo>
                  <a:lnTo>
                    <a:pt x="214847" y="52451"/>
                  </a:lnTo>
                  <a:lnTo>
                    <a:pt x="207671" y="80276"/>
                  </a:lnTo>
                  <a:lnTo>
                    <a:pt x="209550" y="159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084"/>
            <p:cNvSpPr/>
            <p:nvPr>
              <p:custDataLst>
                <p:tags r:id="rId3"/>
              </p:custDataLst>
            </p:nvPr>
          </p:nvSpPr>
          <p:spPr>
            <a:xfrm>
              <a:off x="4568325" y="6079602"/>
              <a:ext cx="184651" cy="321199"/>
            </a:xfrm>
            <a:custGeom>
              <a:avLst/>
              <a:gdLst/>
              <a:ahLst/>
              <a:cxnLst/>
              <a:rect l="0" t="0" r="0" b="0"/>
              <a:pathLst>
                <a:path w="184651" h="321199">
                  <a:moveTo>
                    <a:pt x="184650" y="54498"/>
                  </a:moveTo>
                  <a:lnTo>
                    <a:pt x="184650" y="54498"/>
                  </a:lnTo>
                  <a:lnTo>
                    <a:pt x="184650" y="49442"/>
                  </a:lnTo>
                  <a:lnTo>
                    <a:pt x="181828" y="44137"/>
                  </a:lnTo>
                  <a:lnTo>
                    <a:pt x="166336" y="21995"/>
                  </a:lnTo>
                  <a:lnTo>
                    <a:pt x="149347" y="10772"/>
                  </a:lnTo>
                  <a:lnTo>
                    <a:pt x="121626" y="1326"/>
                  </a:lnTo>
                  <a:lnTo>
                    <a:pt x="114059" y="0"/>
                  </a:lnTo>
                  <a:lnTo>
                    <a:pt x="83183" y="8247"/>
                  </a:lnTo>
                  <a:lnTo>
                    <a:pt x="57337" y="24096"/>
                  </a:lnTo>
                  <a:lnTo>
                    <a:pt x="45869" y="38869"/>
                  </a:lnTo>
                  <a:lnTo>
                    <a:pt x="24827" y="74224"/>
                  </a:lnTo>
                  <a:lnTo>
                    <a:pt x="11589" y="117493"/>
                  </a:lnTo>
                  <a:lnTo>
                    <a:pt x="964" y="155360"/>
                  </a:lnTo>
                  <a:lnTo>
                    <a:pt x="0" y="173762"/>
                  </a:lnTo>
                  <a:lnTo>
                    <a:pt x="4249" y="217076"/>
                  </a:lnTo>
                  <a:lnTo>
                    <a:pt x="16869" y="259077"/>
                  </a:lnTo>
                  <a:lnTo>
                    <a:pt x="41775" y="321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85"/>
            <p:cNvSpPr/>
            <p:nvPr>
              <p:custDataLst>
                <p:tags r:id="rId4"/>
              </p:custDataLst>
            </p:nvPr>
          </p:nvSpPr>
          <p:spPr>
            <a:xfrm>
              <a:off x="4144030" y="6003241"/>
              <a:ext cx="208896" cy="353966"/>
            </a:xfrm>
            <a:custGeom>
              <a:avLst/>
              <a:gdLst/>
              <a:ahLst/>
              <a:cxnLst/>
              <a:rect l="0" t="0" r="0" b="0"/>
              <a:pathLst>
                <a:path w="208896" h="353966">
                  <a:moveTo>
                    <a:pt x="37445" y="92759"/>
                  </a:moveTo>
                  <a:lnTo>
                    <a:pt x="37445" y="92759"/>
                  </a:lnTo>
                  <a:lnTo>
                    <a:pt x="36387" y="105635"/>
                  </a:lnTo>
                  <a:lnTo>
                    <a:pt x="27084" y="152021"/>
                  </a:lnTo>
                  <a:lnTo>
                    <a:pt x="20970" y="199218"/>
                  </a:lnTo>
                  <a:lnTo>
                    <a:pt x="19158" y="241777"/>
                  </a:lnTo>
                  <a:lnTo>
                    <a:pt x="18734" y="275406"/>
                  </a:lnTo>
                  <a:lnTo>
                    <a:pt x="19554" y="320914"/>
                  </a:lnTo>
                  <a:lnTo>
                    <a:pt x="26609" y="353965"/>
                  </a:lnTo>
                  <a:lnTo>
                    <a:pt x="27046" y="353680"/>
                  </a:lnTo>
                  <a:lnTo>
                    <a:pt x="27532" y="347718"/>
                  </a:lnTo>
                  <a:lnTo>
                    <a:pt x="17508" y="302749"/>
                  </a:lnTo>
                  <a:lnTo>
                    <a:pt x="10576" y="259240"/>
                  </a:lnTo>
                  <a:lnTo>
                    <a:pt x="2661" y="216425"/>
                  </a:lnTo>
                  <a:lnTo>
                    <a:pt x="0" y="171123"/>
                  </a:lnTo>
                  <a:lnTo>
                    <a:pt x="4531" y="126230"/>
                  </a:lnTo>
                  <a:lnTo>
                    <a:pt x="15617" y="84201"/>
                  </a:lnTo>
                  <a:lnTo>
                    <a:pt x="25921" y="56004"/>
                  </a:lnTo>
                  <a:lnTo>
                    <a:pt x="53506" y="14839"/>
                  </a:lnTo>
                  <a:lnTo>
                    <a:pt x="64339" y="5917"/>
                  </a:lnTo>
                  <a:lnTo>
                    <a:pt x="92451" y="0"/>
                  </a:lnTo>
                  <a:lnTo>
                    <a:pt x="112692" y="4261"/>
                  </a:lnTo>
                  <a:lnTo>
                    <a:pt x="130155" y="13210"/>
                  </a:lnTo>
                  <a:lnTo>
                    <a:pt x="141444" y="24243"/>
                  </a:lnTo>
                  <a:lnTo>
                    <a:pt x="153750" y="47411"/>
                  </a:lnTo>
                  <a:lnTo>
                    <a:pt x="159041" y="69327"/>
                  </a:lnTo>
                  <a:lnTo>
                    <a:pt x="155553" y="104396"/>
                  </a:lnTo>
                  <a:lnTo>
                    <a:pt x="137704" y="143244"/>
                  </a:lnTo>
                  <a:lnTo>
                    <a:pt x="117363" y="166396"/>
                  </a:lnTo>
                  <a:lnTo>
                    <a:pt x="92875" y="179959"/>
                  </a:lnTo>
                  <a:lnTo>
                    <a:pt x="74781" y="181609"/>
                  </a:lnTo>
                  <a:lnTo>
                    <a:pt x="52463" y="179101"/>
                  </a:lnTo>
                  <a:lnTo>
                    <a:pt x="50632" y="177838"/>
                  </a:lnTo>
                  <a:lnTo>
                    <a:pt x="49411" y="175936"/>
                  </a:lnTo>
                  <a:lnTo>
                    <a:pt x="48598" y="173611"/>
                  </a:lnTo>
                  <a:lnTo>
                    <a:pt x="49113" y="171002"/>
                  </a:lnTo>
                  <a:lnTo>
                    <a:pt x="52508" y="165281"/>
                  </a:lnTo>
                  <a:lnTo>
                    <a:pt x="55954" y="164390"/>
                  </a:lnTo>
                  <a:lnTo>
                    <a:pt x="65427" y="166223"/>
                  </a:lnTo>
                  <a:lnTo>
                    <a:pt x="82660" y="173204"/>
                  </a:lnTo>
                  <a:lnTo>
                    <a:pt x="128263" y="212737"/>
                  </a:lnTo>
                  <a:lnTo>
                    <a:pt x="154252" y="251450"/>
                  </a:lnTo>
                  <a:lnTo>
                    <a:pt x="181068" y="298329"/>
                  </a:lnTo>
                  <a:lnTo>
                    <a:pt x="208895" y="330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86"/>
            <p:cNvSpPr/>
            <p:nvPr>
              <p:custDataLst>
                <p:tags r:id="rId5"/>
              </p:custDataLst>
            </p:nvPr>
          </p:nvSpPr>
          <p:spPr>
            <a:xfrm>
              <a:off x="3939530" y="6098309"/>
              <a:ext cx="175271" cy="204010"/>
            </a:xfrm>
            <a:custGeom>
              <a:avLst/>
              <a:gdLst/>
              <a:ahLst/>
              <a:cxnLst/>
              <a:rect l="0" t="0" r="0" b="0"/>
              <a:pathLst>
                <a:path w="175271" h="204010">
                  <a:moveTo>
                    <a:pt x="13345" y="131041"/>
                  </a:moveTo>
                  <a:lnTo>
                    <a:pt x="13345" y="131041"/>
                  </a:lnTo>
                  <a:lnTo>
                    <a:pt x="18402" y="125985"/>
                  </a:lnTo>
                  <a:lnTo>
                    <a:pt x="23706" y="123502"/>
                  </a:lnTo>
                  <a:lnTo>
                    <a:pt x="40791" y="116852"/>
                  </a:lnTo>
                  <a:lnTo>
                    <a:pt x="82081" y="85903"/>
                  </a:lnTo>
                  <a:lnTo>
                    <a:pt x="112838" y="65112"/>
                  </a:lnTo>
                  <a:lnTo>
                    <a:pt x="127414" y="57289"/>
                  </a:lnTo>
                  <a:lnTo>
                    <a:pt x="149003" y="33983"/>
                  </a:lnTo>
                  <a:lnTo>
                    <a:pt x="150351" y="29294"/>
                  </a:lnTo>
                  <a:lnTo>
                    <a:pt x="149025" y="18440"/>
                  </a:lnTo>
                  <a:lnTo>
                    <a:pt x="145073" y="13640"/>
                  </a:lnTo>
                  <a:lnTo>
                    <a:pt x="126459" y="2887"/>
                  </a:lnTo>
                  <a:lnTo>
                    <a:pt x="117240" y="0"/>
                  </a:lnTo>
                  <a:lnTo>
                    <a:pt x="90931" y="3431"/>
                  </a:lnTo>
                  <a:lnTo>
                    <a:pt x="73933" y="11179"/>
                  </a:lnTo>
                  <a:lnTo>
                    <a:pt x="60381" y="21677"/>
                  </a:lnTo>
                  <a:lnTo>
                    <a:pt x="29530" y="59229"/>
                  </a:lnTo>
                  <a:lnTo>
                    <a:pt x="7301" y="105830"/>
                  </a:lnTo>
                  <a:lnTo>
                    <a:pt x="781" y="123011"/>
                  </a:lnTo>
                  <a:lnTo>
                    <a:pt x="0" y="138409"/>
                  </a:lnTo>
                  <a:lnTo>
                    <a:pt x="8122" y="175653"/>
                  </a:lnTo>
                  <a:lnTo>
                    <a:pt x="16668" y="190733"/>
                  </a:lnTo>
                  <a:lnTo>
                    <a:pt x="21910" y="196235"/>
                  </a:lnTo>
                  <a:lnTo>
                    <a:pt x="39024" y="202350"/>
                  </a:lnTo>
                  <a:lnTo>
                    <a:pt x="61799" y="204009"/>
                  </a:lnTo>
                  <a:lnTo>
                    <a:pt x="101197" y="197934"/>
                  </a:lnTo>
                  <a:lnTo>
                    <a:pt x="142128" y="176565"/>
                  </a:lnTo>
                  <a:lnTo>
                    <a:pt x="175270" y="140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087"/>
            <p:cNvSpPr/>
            <p:nvPr>
              <p:custDataLst>
                <p:tags r:id="rId6"/>
              </p:custDataLst>
            </p:nvPr>
          </p:nvSpPr>
          <p:spPr>
            <a:xfrm>
              <a:off x="3754467" y="6088342"/>
              <a:ext cx="138717" cy="399900"/>
            </a:xfrm>
            <a:custGeom>
              <a:avLst/>
              <a:gdLst/>
              <a:ahLst/>
              <a:cxnLst/>
              <a:rect l="0" t="0" r="0" b="0"/>
              <a:pathLst>
                <a:path w="138717" h="399900">
                  <a:moveTo>
                    <a:pt x="112683" y="36233"/>
                  </a:moveTo>
                  <a:lnTo>
                    <a:pt x="112683" y="36233"/>
                  </a:lnTo>
                  <a:lnTo>
                    <a:pt x="112683" y="22976"/>
                  </a:lnTo>
                  <a:lnTo>
                    <a:pt x="109861" y="16935"/>
                  </a:lnTo>
                  <a:lnTo>
                    <a:pt x="99426" y="4434"/>
                  </a:lnTo>
                  <a:lnTo>
                    <a:pt x="90563" y="934"/>
                  </a:lnTo>
                  <a:lnTo>
                    <a:pt x="85237" y="0"/>
                  </a:lnTo>
                  <a:lnTo>
                    <a:pt x="79569" y="1494"/>
                  </a:lnTo>
                  <a:lnTo>
                    <a:pt x="49004" y="19756"/>
                  </a:lnTo>
                  <a:lnTo>
                    <a:pt x="25023" y="44874"/>
                  </a:lnTo>
                  <a:lnTo>
                    <a:pt x="7923" y="74071"/>
                  </a:lnTo>
                  <a:lnTo>
                    <a:pt x="267" y="104777"/>
                  </a:lnTo>
                  <a:lnTo>
                    <a:pt x="0" y="124746"/>
                  </a:lnTo>
                  <a:lnTo>
                    <a:pt x="3688" y="137661"/>
                  </a:lnTo>
                  <a:lnTo>
                    <a:pt x="14499" y="147634"/>
                  </a:lnTo>
                  <a:lnTo>
                    <a:pt x="21827" y="151776"/>
                  </a:lnTo>
                  <a:lnTo>
                    <a:pt x="30945" y="152420"/>
                  </a:lnTo>
                  <a:lnTo>
                    <a:pt x="52367" y="147491"/>
                  </a:lnTo>
                  <a:lnTo>
                    <a:pt x="67531" y="138245"/>
                  </a:lnTo>
                  <a:lnTo>
                    <a:pt x="103680" y="100231"/>
                  </a:lnTo>
                  <a:lnTo>
                    <a:pt x="128387" y="59772"/>
                  </a:lnTo>
                  <a:lnTo>
                    <a:pt x="137444" y="40385"/>
                  </a:lnTo>
                  <a:lnTo>
                    <a:pt x="138716" y="35826"/>
                  </a:lnTo>
                  <a:lnTo>
                    <a:pt x="138505" y="32787"/>
                  </a:lnTo>
                  <a:lnTo>
                    <a:pt x="137306" y="30760"/>
                  </a:lnTo>
                  <a:lnTo>
                    <a:pt x="135448" y="29409"/>
                  </a:lnTo>
                  <a:lnTo>
                    <a:pt x="134210" y="30626"/>
                  </a:lnTo>
                  <a:lnTo>
                    <a:pt x="132467" y="42450"/>
                  </a:lnTo>
                  <a:lnTo>
                    <a:pt x="131878" y="79520"/>
                  </a:lnTo>
                  <a:lnTo>
                    <a:pt x="131797" y="112622"/>
                  </a:lnTo>
                  <a:lnTo>
                    <a:pt x="130694" y="155058"/>
                  </a:lnTo>
                  <a:lnTo>
                    <a:pt x="125193" y="194442"/>
                  </a:lnTo>
                  <a:lnTo>
                    <a:pt x="123092" y="233981"/>
                  </a:lnTo>
                  <a:lnTo>
                    <a:pt x="121412" y="276624"/>
                  </a:lnTo>
                  <a:lnTo>
                    <a:pt x="111899" y="323371"/>
                  </a:lnTo>
                  <a:lnTo>
                    <a:pt x="102192" y="370458"/>
                  </a:lnTo>
                  <a:lnTo>
                    <a:pt x="93557" y="384449"/>
                  </a:lnTo>
                  <a:lnTo>
                    <a:pt x="76794" y="399170"/>
                  </a:lnTo>
                  <a:lnTo>
                    <a:pt x="69707" y="399899"/>
                  </a:lnTo>
                  <a:lnTo>
                    <a:pt x="53366" y="395065"/>
                  </a:lnTo>
                  <a:lnTo>
                    <a:pt x="41164" y="385861"/>
                  </a:lnTo>
                  <a:lnTo>
                    <a:pt x="7908" y="34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88"/>
            <p:cNvSpPr/>
            <p:nvPr>
              <p:custDataLst>
                <p:tags r:id="rId7"/>
              </p:custDataLst>
            </p:nvPr>
          </p:nvSpPr>
          <p:spPr>
            <a:xfrm>
              <a:off x="3552825" y="6061824"/>
              <a:ext cx="171451" cy="182598"/>
            </a:xfrm>
            <a:custGeom>
              <a:avLst/>
              <a:gdLst/>
              <a:ahLst/>
              <a:cxnLst/>
              <a:rect l="0" t="0" r="0" b="0"/>
              <a:pathLst>
                <a:path w="171451" h="182598">
                  <a:moveTo>
                    <a:pt x="0" y="15126"/>
                  </a:moveTo>
                  <a:lnTo>
                    <a:pt x="0" y="15126"/>
                  </a:lnTo>
                  <a:lnTo>
                    <a:pt x="0" y="57961"/>
                  </a:lnTo>
                  <a:lnTo>
                    <a:pt x="0" y="95669"/>
                  </a:lnTo>
                  <a:lnTo>
                    <a:pt x="2822" y="137927"/>
                  </a:lnTo>
                  <a:lnTo>
                    <a:pt x="17333" y="182196"/>
                  </a:lnTo>
                  <a:lnTo>
                    <a:pt x="17906" y="182597"/>
                  </a:lnTo>
                  <a:lnTo>
                    <a:pt x="18287" y="181807"/>
                  </a:lnTo>
                  <a:lnTo>
                    <a:pt x="18949" y="145143"/>
                  </a:lnTo>
                  <a:lnTo>
                    <a:pt x="20079" y="101275"/>
                  </a:lnTo>
                  <a:lnTo>
                    <a:pt x="29406" y="62521"/>
                  </a:lnTo>
                  <a:lnTo>
                    <a:pt x="41439" y="29662"/>
                  </a:lnTo>
                  <a:lnTo>
                    <a:pt x="60961" y="9320"/>
                  </a:lnTo>
                  <a:lnTo>
                    <a:pt x="75071" y="1962"/>
                  </a:lnTo>
                  <a:lnTo>
                    <a:pt x="81798" y="0"/>
                  </a:lnTo>
                  <a:lnTo>
                    <a:pt x="100560" y="3465"/>
                  </a:lnTo>
                  <a:lnTo>
                    <a:pt x="142042" y="22936"/>
                  </a:lnTo>
                  <a:lnTo>
                    <a:pt x="171450" y="53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89"/>
            <p:cNvSpPr/>
            <p:nvPr>
              <p:custDataLst>
                <p:tags r:id="rId8"/>
              </p:custDataLst>
            </p:nvPr>
          </p:nvSpPr>
          <p:spPr>
            <a:xfrm>
              <a:off x="3316637" y="6039485"/>
              <a:ext cx="159989" cy="237491"/>
            </a:xfrm>
            <a:custGeom>
              <a:avLst/>
              <a:gdLst/>
              <a:ahLst/>
              <a:cxnLst/>
              <a:rect l="0" t="0" r="0" b="0"/>
              <a:pathLst>
                <a:path w="159989" h="237491">
                  <a:moveTo>
                    <a:pt x="121888" y="37465"/>
                  </a:moveTo>
                  <a:lnTo>
                    <a:pt x="121888" y="37465"/>
                  </a:lnTo>
                  <a:lnTo>
                    <a:pt x="126945" y="32409"/>
                  </a:lnTo>
                  <a:lnTo>
                    <a:pt x="132249" y="29926"/>
                  </a:lnTo>
                  <a:lnTo>
                    <a:pt x="135145" y="29264"/>
                  </a:lnTo>
                  <a:lnTo>
                    <a:pt x="141186" y="22884"/>
                  </a:lnTo>
                  <a:lnTo>
                    <a:pt x="144278" y="18219"/>
                  </a:lnTo>
                  <a:lnTo>
                    <a:pt x="145282" y="14051"/>
                  </a:lnTo>
                  <a:lnTo>
                    <a:pt x="144892" y="10214"/>
                  </a:lnTo>
                  <a:lnTo>
                    <a:pt x="143574" y="6598"/>
                  </a:lnTo>
                  <a:lnTo>
                    <a:pt x="141637" y="4187"/>
                  </a:lnTo>
                  <a:lnTo>
                    <a:pt x="136663" y="1508"/>
                  </a:lnTo>
                  <a:lnTo>
                    <a:pt x="117799" y="0"/>
                  </a:lnTo>
                  <a:lnTo>
                    <a:pt x="87045" y="9666"/>
                  </a:lnTo>
                  <a:lnTo>
                    <a:pt x="61234" y="25935"/>
                  </a:lnTo>
                  <a:lnTo>
                    <a:pt x="29835" y="64208"/>
                  </a:lnTo>
                  <a:lnTo>
                    <a:pt x="7869" y="111519"/>
                  </a:lnTo>
                  <a:lnTo>
                    <a:pt x="2421" y="126470"/>
                  </a:lnTo>
                  <a:lnTo>
                    <a:pt x="0" y="143697"/>
                  </a:lnTo>
                  <a:lnTo>
                    <a:pt x="4568" y="161938"/>
                  </a:lnTo>
                  <a:lnTo>
                    <a:pt x="8750" y="171247"/>
                  </a:lnTo>
                  <a:lnTo>
                    <a:pt x="24685" y="187235"/>
                  </a:lnTo>
                  <a:lnTo>
                    <a:pt x="48990" y="202491"/>
                  </a:lnTo>
                  <a:lnTo>
                    <a:pt x="54239" y="204633"/>
                  </a:lnTo>
                  <a:lnTo>
                    <a:pt x="71361" y="201367"/>
                  </a:lnTo>
                  <a:lnTo>
                    <a:pt x="92023" y="191802"/>
                  </a:lnTo>
                  <a:lnTo>
                    <a:pt x="119389" y="168567"/>
                  </a:lnTo>
                  <a:lnTo>
                    <a:pt x="130655" y="150766"/>
                  </a:lnTo>
                  <a:lnTo>
                    <a:pt x="142948" y="112781"/>
                  </a:lnTo>
                  <a:lnTo>
                    <a:pt x="148236" y="73069"/>
                  </a:lnTo>
                  <a:lnTo>
                    <a:pt x="146651" y="55758"/>
                  </a:lnTo>
                  <a:lnTo>
                    <a:pt x="142067" y="41079"/>
                  </a:lnTo>
                  <a:lnTo>
                    <a:pt x="141690" y="40932"/>
                  </a:lnTo>
                  <a:lnTo>
                    <a:pt x="141272" y="43592"/>
                  </a:lnTo>
                  <a:lnTo>
                    <a:pt x="142016" y="88985"/>
                  </a:lnTo>
                  <a:lnTo>
                    <a:pt x="149141" y="128172"/>
                  </a:lnTo>
                  <a:lnTo>
                    <a:pt x="150072" y="168410"/>
                  </a:lnTo>
                  <a:lnTo>
                    <a:pt x="159988" y="237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90"/>
            <p:cNvSpPr/>
            <p:nvPr>
              <p:custDataLst>
                <p:tags r:id="rId9"/>
              </p:custDataLst>
            </p:nvPr>
          </p:nvSpPr>
          <p:spPr>
            <a:xfrm>
              <a:off x="3087049" y="5953125"/>
              <a:ext cx="208602" cy="270630"/>
            </a:xfrm>
            <a:custGeom>
              <a:avLst/>
              <a:gdLst/>
              <a:ahLst/>
              <a:cxnLst/>
              <a:rect l="0" t="0" r="0" b="0"/>
              <a:pathLst>
                <a:path w="208602" h="270630">
                  <a:moveTo>
                    <a:pt x="65726" y="0"/>
                  </a:moveTo>
                  <a:lnTo>
                    <a:pt x="65726" y="0"/>
                  </a:lnTo>
                  <a:lnTo>
                    <a:pt x="64668" y="12876"/>
                  </a:lnTo>
                  <a:lnTo>
                    <a:pt x="58187" y="50795"/>
                  </a:lnTo>
                  <a:lnTo>
                    <a:pt x="51537" y="93995"/>
                  </a:lnTo>
                  <a:lnTo>
                    <a:pt x="40032" y="134160"/>
                  </a:lnTo>
                  <a:lnTo>
                    <a:pt x="27568" y="178940"/>
                  </a:lnTo>
                  <a:lnTo>
                    <a:pt x="9858" y="223730"/>
                  </a:lnTo>
                  <a:lnTo>
                    <a:pt x="474" y="254861"/>
                  </a:lnTo>
                  <a:lnTo>
                    <a:pt x="0" y="258807"/>
                  </a:lnTo>
                  <a:lnTo>
                    <a:pt x="1800" y="262497"/>
                  </a:lnTo>
                  <a:lnTo>
                    <a:pt x="9445" y="269418"/>
                  </a:lnTo>
                  <a:lnTo>
                    <a:pt x="14447" y="270629"/>
                  </a:lnTo>
                  <a:lnTo>
                    <a:pt x="59026" y="262370"/>
                  </a:lnTo>
                  <a:lnTo>
                    <a:pt x="102502" y="250597"/>
                  </a:lnTo>
                  <a:lnTo>
                    <a:pt x="141665" y="238080"/>
                  </a:lnTo>
                  <a:lnTo>
                    <a:pt x="175367" y="229849"/>
                  </a:lnTo>
                  <a:lnTo>
                    <a:pt x="20860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091"/>
            <p:cNvSpPr/>
            <p:nvPr>
              <p:custDataLst>
                <p:tags r:id="rId10"/>
              </p:custDataLst>
            </p:nvPr>
          </p:nvSpPr>
          <p:spPr>
            <a:xfrm>
              <a:off x="4991110" y="6097260"/>
              <a:ext cx="133341" cy="207085"/>
            </a:xfrm>
            <a:custGeom>
              <a:avLst/>
              <a:gdLst/>
              <a:ahLst/>
              <a:cxnLst/>
              <a:rect l="0" t="0" r="0" b="0"/>
              <a:pathLst>
                <a:path w="133341" h="207085">
                  <a:moveTo>
                    <a:pt x="19040" y="46365"/>
                  </a:moveTo>
                  <a:lnTo>
                    <a:pt x="19040" y="46365"/>
                  </a:lnTo>
                  <a:lnTo>
                    <a:pt x="13984" y="51422"/>
                  </a:lnTo>
                  <a:lnTo>
                    <a:pt x="11501" y="56726"/>
                  </a:lnTo>
                  <a:lnTo>
                    <a:pt x="6867" y="98558"/>
                  </a:lnTo>
                  <a:lnTo>
                    <a:pt x="1349" y="145692"/>
                  </a:lnTo>
                  <a:lnTo>
                    <a:pt x="169" y="187686"/>
                  </a:lnTo>
                  <a:lnTo>
                    <a:pt x="0" y="207084"/>
                  </a:lnTo>
                  <a:lnTo>
                    <a:pt x="5049" y="202876"/>
                  </a:lnTo>
                  <a:lnTo>
                    <a:pt x="8927" y="163506"/>
                  </a:lnTo>
                  <a:lnTo>
                    <a:pt x="12163" y="131168"/>
                  </a:lnTo>
                  <a:lnTo>
                    <a:pt x="22648" y="84192"/>
                  </a:lnTo>
                  <a:lnTo>
                    <a:pt x="36337" y="45226"/>
                  </a:lnTo>
                  <a:lnTo>
                    <a:pt x="49918" y="20275"/>
                  </a:lnTo>
                  <a:lnTo>
                    <a:pt x="60280" y="8311"/>
                  </a:lnTo>
                  <a:lnTo>
                    <a:pt x="68413" y="2994"/>
                  </a:lnTo>
                  <a:lnTo>
                    <a:pt x="78942" y="0"/>
                  </a:lnTo>
                  <a:lnTo>
                    <a:pt x="88350" y="7767"/>
                  </a:lnTo>
                  <a:lnTo>
                    <a:pt x="98527" y="21802"/>
                  </a:lnTo>
                  <a:lnTo>
                    <a:pt x="133340" y="84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092"/>
            <p:cNvSpPr/>
            <p:nvPr>
              <p:custDataLst>
                <p:tags r:id="rId11"/>
              </p:custDataLst>
            </p:nvPr>
          </p:nvSpPr>
          <p:spPr>
            <a:xfrm>
              <a:off x="5144727" y="6090590"/>
              <a:ext cx="113074" cy="195911"/>
            </a:xfrm>
            <a:custGeom>
              <a:avLst/>
              <a:gdLst/>
              <a:ahLst/>
              <a:cxnLst/>
              <a:rect l="0" t="0" r="0" b="0"/>
              <a:pathLst>
                <a:path w="113074" h="195911">
                  <a:moveTo>
                    <a:pt x="113073" y="14935"/>
                  </a:moveTo>
                  <a:lnTo>
                    <a:pt x="113073" y="14935"/>
                  </a:lnTo>
                  <a:lnTo>
                    <a:pt x="113073" y="9879"/>
                  </a:lnTo>
                  <a:lnTo>
                    <a:pt x="112015" y="8389"/>
                  </a:lnTo>
                  <a:lnTo>
                    <a:pt x="110251" y="7396"/>
                  </a:lnTo>
                  <a:lnTo>
                    <a:pt x="96826" y="4614"/>
                  </a:lnTo>
                  <a:lnTo>
                    <a:pt x="90683" y="470"/>
                  </a:lnTo>
                  <a:lnTo>
                    <a:pt x="86505" y="0"/>
                  </a:lnTo>
                  <a:lnTo>
                    <a:pt x="70511" y="4395"/>
                  </a:lnTo>
                  <a:lnTo>
                    <a:pt x="58526" y="9545"/>
                  </a:lnTo>
                  <a:lnTo>
                    <a:pt x="27039" y="43229"/>
                  </a:lnTo>
                  <a:lnTo>
                    <a:pt x="8089" y="70944"/>
                  </a:lnTo>
                  <a:lnTo>
                    <a:pt x="2913" y="86042"/>
                  </a:lnTo>
                  <a:lnTo>
                    <a:pt x="0" y="116554"/>
                  </a:lnTo>
                  <a:lnTo>
                    <a:pt x="4963" y="137358"/>
                  </a:lnTo>
                  <a:lnTo>
                    <a:pt x="15282" y="156128"/>
                  </a:lnTo>
                  <a:lnTo>
                    <a:pt x="30452" y="171527"/>
                  </a:lnTo>
                  <a:lnTo>
                    <a:pt x="44955" y="179782"/>
                  </a:lnTo>
                  <a:lnTo>
                    <a:pt x="94023" y="195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093"/>
            <p:cNvSpPr/>
            <p:nvPr>
              <p:custDataLst>
                <p:tags r:id="rId12"/>
              </p:custDataLst>
            </p:nvPr>
          </p:nvSpPr>
          <p:spPr>
            <a:xfrm>
              <a:off x="5314950" y="6050779"/>
              <a:ext cx="169539" cy="188097"/>
            </a:xfrm>
            <a:custGeom>
              <a:avLst/>
              <a:gdLst/>
              <a:ahLst/>
              <a:cxnLst/>
              <a:rect l="0" t="0" r="0" b="0"/>
              <a:pathLst>
                <a:path w="169539" h="188097">
                  <a:moveTo>
                    <a:pt x="0" y="111896"/>
                  </a:moveTo>
                  <a:lnTo>
                    <a:pt x="0" y="111896"/>
                  </a:lnTo>
                  <a:lnTo>
                    <a:pt x="46968" y="111896"/>
                  </a:lnTo>
                  <a:lnTo>
                    <a:pt x="91083" y="111896"/>
                  </a:lnTo>
                  <a:lnTo>
                    <a:pt x="128019" y="111896"/>
                  </a:lnTo>
                  <a:lnTo>
                    <a:pt x="164997" y="111896"/>
                  </a:lnTo>
                  <a:lnTo>
                    <a:pt x="167148" y="109779"/>
                  </a:lnTo>
                  <a:lnTo>
                    <a:pt x="169538" y="101783"/>
                  </a:lnTo>
                  <a:lnTo>
                    <a:pt x="167778" y="91174"/>
                  </a:lnTo>
                  <a:lnTo>
                    <a:pt x="152453" y="48527"/>
                  </a:lnTo>
                  <a:lnTo>
                    <a:pt x="144067" y="31619"/>
                  </a:lnTo>
                  <a:lnTo>
                    <a:pt x="121852" y="5708"/>
                  </a:lnTo>
                  <a:lnTo>
                    <a:pt x="112012" y="1202"/>
                  </a:lnTo>
                  <a:lnTo>
                    <a:pt x="106425" y="0"/>
                  </a:lnTo>
                  <a:lnTo>
                    <a:pt x="78335" y="8421"/>
                  </a:lnTo>
                  <a:lnTo>
                    <a:pt x="52672" y="23684"/>
                  </a:lnTo>
                  <a:lnTo>
                    <a:pt x="40696" y="34238"/>
                  </a:lnTo>
                  <a:lnTo>
                    <a:pt x="33962" y="45985"/>
                  </a:lnTo>
                  <a:lnTo>
                    <a:pt x="21509" y="90928"/>
                  </a:lnTo>
                  <a:lnTo>
                    <a:pt x="19536" y="117867"/>
                  </a:lnTo>
                  <a:lnTo>
                    <a:pt x="29307" y="142240"/>
                  </a:lnTo>
                  <a:lnTo>
                    <a:pt x="45608" y="164514"/>
                  </a:lnTo>
                  <a:lnTo>
                    <a:pt x="63843" y="179462"/>
                  </a:lnTo>
                  <a:lnTo>
                    <a:pt x="97821" y="185538"/>
                  </a:lnTo>
                  <a:lnTo>
                    <a:pt x="161925" y="188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094"/>
            <p:cNvSpPr/>
            <p:nvPr>
              <p:custDataLst>
                <p:tags r:id="rId13"/>
              </p:custDataLst>
            </p:nvPr>
          </p:nvSpPr>
          <p:spPr>
            <a:xfrm>
              <a:off x="5683564" y="6050743"/>
              <a:ext cx="122753" cy="172036"/>
            </a:xfrm>
            <a:custGeom>
              <a:avLst/>
              <a:gdLst/>
              <a:ahLst/>
              <a:cxnLst/>
              <a:rect l="0" t="0" r="0" b="0"/>
              <a:pathLst>
                <a:path w="122753" h="172036">
                  <a:moveTo>
                    <a:pt x="60011" y="35732"/>
                  </a:moveTo>
                  <a:lnTo>
                    <a:pt x="60011" y="35732"/>
                  </a:lnTo>
                  <a:lnTo>
                    <a:pt x="54955" y="40789"/>
                  </a:lnTo>
                  <a:lnTo>
                    <a:pt x="52472" y="46093"/>
                  </a:lnTo>
                  <a:lnTo>
                    <a:pt x="51810" y="48989"/>
                  </a:lnTo>
                  <a:lnTo>
                    <a:pt x="24087" y="94046"/>
                  </a:lnTo>
                  <a:lnTo>
                    <a:pt x="156" y="136877"/>
                  </a:lnTo>
                  <a:lnTo>
                    <a:pt x="0" y="143378"/>
                  </a:lnTo>
                  <a:lnTo>
                    <a:pt x="5469" y="156247"/>
                  </a:lnTo>
                  <a:lnTo>
                    <a:pt x="15394" y="170335"/>
                  </a:lnTo>
                  <a:lnTo>
                    <a:pt x="21799" y="172035"/>
                  </a:lnTo>
                  <a:lnTo>
                    <a:pt x="40206" y="171100"/>
                  </a:lnTo>
                  <a:lnTo>
                    <a:pt x="69312" y="159567"/>
                  </a:lnTo>
                  <a:lnTo>
                    <a:pt x="92988" y="142744"/>
                  </a:lnTo>
                  <a:lnTo>
                    <a:pt x="113409" y="114241"/>
                  </a:lnTo>
                  <a:lnTo>
                    <a:pt x="122752" y="78984"/>
                  </a:lnTo>
                  <a:lnTo>
                    <a:pt x="116471" y="54249"/>
                  </a:lnTo>
                  <a:lnTo>
                    <a:pt x="104154" y="32321"/>
                  </a:lnTo>
                  <a:lnTo>
                    <a:pt x="91625" y="19046"/>
                  </a:lnTo>
                  <a:lnTo>
                    <a:pt x="62558" y="5623"/>
                  </a:lnTo>
                  <a:lnTo>
                    <a:pt x="32191" y="0"/>
                  </a:lnTo>
                  <a:lnTo>
                    <a:pt x="18366" y="1507"/>
                  </a:lnTo>
                  <a:lnTo>
                    <a:pt x="13198" y="3391"/>
                  </a:lnTo>
                  <a:lnTo>
                    <a:pt x="9752" y="5704"/>
                  </a:lnTo>
                  <a:lnTo>
                    <a:pt x="2861" y="16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095"/>
            <p:cNvSpPr/>
            <p:nvPr>
              <p:custDataLst>
                <p:tags r:id="rId14"/>
              </p:custDataLst>
            </p:nvPr>
          </p:nvSpPr>
          <p:spPr>
            <a:xfrm>
              <a:off x="5848903" y="6002311"/>
              <a:ext cx="161373" cy="188940"/>
            </a:xfrm>
            <a:custGeom>
              <a:avLst/>
              <a:gdLst/>
              <a:ahLst/>
              <a:cxnLst/>
              <a:rect l="0" t="0" r="0" b="0"/>
              <a:pathLst>
                <a:path w="161373" h="188940">
                  <a:moveTo>
                    <a:pt x="37547" y="84164"/>
                  </a:moveTo>
                  <a:lnTo>
                    <a:pt x="37547" y="84164"/>
                  </a:lnTo>
                  <a:lnTo>
                    <a:pt x="37547" y="89221"/>
                  </a:lnTo>
                  <a:lnTo>
                    <a:pt x="18249" y="134932"/>
                  </a:lnTo>
                  <a:lnTo>
                    <a:pt x="0" y="178188"/>
                  </a:lnTo>
                  <a:lnTo>
                    <a:pt x="9881" y="142525"/>
                  </a:lnTo>
                  <a:lnTo>
                    <a:pt x="21589" y="106395"/>
                  </a:lnTo>
                  <a:lnTo>
                    <a:pt x="39451" y="65743"/>
                  </a:lnTo>
                  <a:lnTo>
                    <a:pt x="61833" y="33684"/>
                  </a:lnTo>
                  <a:lnTo>
                    <a:pt x="90087" y="6342"/>
                  </a:lnTo>
                  <a:lnTo>
                    <a:pt x="94799" y="3708"/>
                  </a:lnTo>
                  <a:lnTo>
                    <a:pt x="116599" y="0"/>
                  </a:lnTo>
                  <a:lnTo>
                    <a:pt x="123057" y="2654"/>
                  </a:lnTo>
                  <a:lnTo>
                    <a:pt x="133054" y="14071"/>
                  </a:lnTo>
                  <a:lnTo>
                    <a:pt x="144632" y="33292"/>
                  </a:lnTo>
                  <a:lnTo>
                    <a:pt x="153720" y="78288"/>
                  </a:lnTo>
                  <a:lnTo>
                    <a:pt x="160364" y="124469"/>
                  </a:lnTo>
                  <a:lnTo>
                    <a:pt x="161284" y="170946"/>
                  </a:lnTo>
                  <a:lnTo>
                    <a:pt x="161372" y="188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096"/>
            <p:cNvSpPr/>
            <p:nvPr>
              <p:custDataLst>
                <p:tags r:id="rId15"/>
              </p:custDataLst>
            </p:nvPr>
          </p:nvSpPr>
          <p:spPr>
            <a:xfrm>
              <a:off x="3771900" y="6438900"/>
              <a:ext cx="38101" cy="342901"/>
            </a:xfrm>
            <a:custGeom>
              <a:avLst/>
              <a:gdLst/>
              <a:ahLst/>
              <a:cxnLst/>
              <a:rect l="0" t="0" r="0" b="0"/>
              <a:pathLst>
                <a:path w="38101" h="342901">
                  <a:moveTo>
                    <a:pt x="38100" y="0"/>
                  </a:moveTo>
                  <a:lnTo>
                    <a:pt x="38100" y="0"/>
                  </a:lnTo>
                  <a:lnTo>
                    <a:pt x="29899" y="34716"/>
                  </a:lnTo>
                  <a:lnTo>
                    <a:pt x="27778" y="75492"/>
                  </a:lnTo>
                  <a:lnTo>
                    <a:pt x="22106" y="111856"/>
                  </a:lnTo>
                  <a:lnTo>
                    <a:pt x="18897" y="149441"/>
                  </a:lnTo>
                  <a:lnTo>
                    <a:pt x="12772" y="187389"/>
                  </a:lnTo>
                  <a:lnTo>
                    <a:pt x="10487" y="225444"/>
                  </a:lnTo>
                  <a:lnTo>
                    <a:pt x="8752" y="262472"/>
                  </a:lnTo>
                  <a:lnTo>
                    <a:pt x="2043" y="30678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97"/>
            <p:cNvSpPr/>
            <p:nvPr>
              <p:custDataLst>
                <p:tags r:id="rId16"/>
              </p:custDataLst>
            </p:nvPr>
          </p:nvSpPr>
          <p:spPr>
            <a:xfrm>
              <a:off x="3657600" y="6467475"/>
              <a:ext cx="200026" cy="18091"/>
            </a:xfrm>
            <a:custGeom>
              <a:avLst/>
              <a:gdLst/>
              <a:ahLst/>
              <a:cxnLst/>
              <a:rect l="0" t="0" r="0" b="0"/>
              <a:pathLst>
                <a:path w="200026" h="1809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40118" y="15810"/>
                  </a:lnTo>
                  <a:lnTo>
                    <a:pt x="79738" y="18090"/>
                  </a:lnTo>
                  <a:lnTo>
                    <a:pt x="114643" y="17707"/>
                  </a:lnTo>
                  <a:lnTo>
                    <a:pt x="155441" y="12419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98"/>
            <p:cNvSpPr/>
            <p:nvPr>
              <p:custDataLst>
                <p:tags r:id="rId17"/>
              </p:custDataLst>
            </p:nvPr>
          </p:nvSpPr>
          <p:spPr>
            <a:xfrm>
              <a:off x="3933841" y="6391275"/>
              <a:ext cx="152385" cy="269494"/>
            </a:xfrm>
            <a:custGeom>
              <a:avLst/>
              <a:gdLst/>
              <a:ahLst/>
              <a:cxnLst/>
              <a:rect l="0" t="0" r="0" b="0"/>
              <a:pathLst>
                <a:path w="152385" h="269494">
                  <a:moveTo>
                    <a:pt x="9509" y="0"/>
                  </a:moveTo>
                  <a:lnTo>
                    <a:pt x="9509" y="0"/>
                  </a:lnTo>
                  <a:lnTo>
                    <a:pt x="9509" y="39773"/>
                  </a:lnTo>
                  <a:lnTo>
                    <a:pt x="9509" y="82340"/>
                  </a:lnTo>
                  <a:lnTo>
                    <a:pt x="6687" y="119851"/>
                  </a:lnTo>
                  <a:lnTo>
                    <a:pt x="2963" y="159100"/>
                  </a:lnTo>
                  <a:lnTo>
                    <a:pt x="1308" y="194183"/>
                  </a:lnTo>
                  <a:lnTo>
                    <a:pt x="246" y="237010"/>
                  </a:lnTo>
                  <a:lnTo>
                    <a:pt x="0" y="269493"/>
                  </a:lnTo>
                  <a:lnTo>
                    <a:pt x="5041" y="233380"/>
                  </a:lnTo>
                  <a:lnTo>
                    <a:pt x="17289" y="191444"/>
                  </a:lnTo>
                  <a:lnTo>
                    <a:pt x="38994" y="152587"/>
                  </a:lnTo>
                  <a:lnTo>
                    <a:pt x="68720" y="114336"/>
                  </a:lnTo>
                  <a:lnTo>
                    <a:pt x="90789" y="95849"/>
                  </a:lnTo>
                  <a:lnTo>
                    <a:pt x="98620" y="93533"/>
                  </a:lnTo>
                  <a:lnTo>
                    <a:pt x="115789" y="93781"/>
                  </a:lnTo>
                  <a:lnTo>
                    <a:pt x="122696" y="98504"/>
                  </a:lnTo>
                  <a:lnTo>
                    <a:pt x="133192" y="115041"/>
                  </a:lnTo>
                  <a:lnTo>
                    <a:pt x="145051" y="153208"/>
                  </a:lnTo>
                  <a:lnTo>
                    <a:pt x="150936" y="199361"/>
                  </a:lnTo>
                  <a:lnTo>
                    <a:pt x="152384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099"/>
            <p:cNvSpPr/>
            <p:nvPr>
              <p:custDataLst>
                <p:tags r:id="rId18"/>
              </p:custDataLst>
            </p:nvPr>
          </p:nvSpPr>
          <p:spPr>
            <a:xfrm>
              <a:off x="4133850" y="6394099"/>
              <a:ext cx="190501" cy="190029"/>
            </a:xfrm>
            <a:custGeom>
              <a:avLst/>
              <a:gdLst/>
              <a:ahLst/>
              <a:cxnLst/>
              <a:rect l="0" t="0" r="0" b="0"/>
              <a:pathLst>
                <a:path w="190501" h="190029">
                  <a:moveTo>
                    <a:pt x="0" y="82901"/>
                  </a:moveTo>
                  <a:lnTo>
                    <a:pt x="0" y="82901"/>
                  </a:lnTo>
                  <a:lnTo>
                    <a:pt x="5057" y="87958"/>
                  </a:lnTo>
                  <a:lnTo>
                    <a:pt x="13184" y="90440"/>
                  </a:lnTo>
                  <a:lnTo>
                    <a:pt x="57334" y="100511"/>
                  </a:lnTo>
                  <a:lnTo>
                    <a:pt x="102031" y="101913"/>
                  </a:lnTo>
                  <a:lnTo>
                    <a:pt x="102946" y="100868"/>
                  </a:lnTo>
                  <a:lnTo>
                    <a:pt x="104534" y="93746"/>
                  </a:lnTo>
                  <a:lnTo>
                    <a:pt x="104769" y="47680"/>
                  </a:lnTo>
                  <a:lnTo>
                    <a:pt x="94660" y="23782"/>
                  </a:lnTo>
                  <a:lnTo>
                    <a:pt x="83316" y="6706"/>
                  </a:lnTo>
                  <a:lnTo>
                    <a:pt x="73718" y="1411"/>
                  </a:lnTo>
                  <a:lnTo>
                    <a:pt x="68195" y="0"/>
                  </a:lnTo>
                  <a:lnTo>
                    <a:pt x="56414" y="1253"/>
                  </a:lnTo>
                  <a:lnTo>
                    <a:pt x="44123" y="6396"/>
                  </a:lnTo>
                  <a:lnTo>
                    <a:pt x="31605" y="15738"/>
                  </a:lnTo>
                  <a:lnTo>
                    <a:pt x="17714" y="37954"/>
                  </a:lnTo>
                  <a:lnTo>
                    <a:pt x="11951" y="74757"/>
                  </a:lnTo>
                  <a:lnTo>
                    <a:pt x="10244" y="104007"/>
                  </a:lnTo>
                  <a:lnTo>
                    <a:pt x="18311" y="124737"/>
                  </a:lnTo>
                  <a:lnTo>
                    <a:pt x="44304" y="162426"/>
                  </a:lnTo>
                  <a:lnTo>
                    <a:pt x="63457" y="178548"/>
                  </a:lnTo>
                  <a:lnTo>
                    <a:pt x="92650" y="190028"/>
                  </a:lnTo>
                  <a:lnTo>
                    <a:pt x="138324" y="189238"/>
                  </a:lnTo>
                  <a:lnTo>
                    <a:pt x="155316" y="188371"/>
                  </a:lnTo>
                  <a:lnTo>
                    <a:pt x="169924" y="182340"/>
                  </a:lnTo>
                  <a:lnTo>
                    <a:pt x="190500" y="168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100"/>
            <p:cNvSpPr/>
            <p:nvPr>
              <p:custDataLst>
                <p:tags r:id="rId19"/>
              </p:custDataLst>
            </p:nvPr>
          </p:nvSpPr>
          <p:spPr>
            <a:xfrm>
              <a:off x="4514966" y="6385955"/>
              <a:ext cx="161810" cy="270629"/>
            </a:xfrm>
            <a:custGeom>
              <a:avLst/>
              <a:gdLst/>
              <a:ahLst/>
              <a:cxnLst/>
              <a:rect l="0" t="0" r="0" b="0"/>
              <a:pathLst>
                <a:path w="161810" h="270629">
                  <a:moveTo>
                    <a:pt x="9409" y="91045"/>
                  </a:moveTo>
                  <a:lnTo>
                    <a:pt x="9409" y="91045"/>
                  </a:lnTo>
                  <a:lnTo>
                    <a:pt x="9409" y="132221"/>
                  </a:lnTo>
                  <a:lnTo>
                    <a:pt x="9409" y="176271"/>
                  </a:lnTo>
                  <a:lnTo>
                    <a:pt x="9409" y="217907"/>
                  </a:lnTo>
                  <a:lnTo>
                    <a:pt x="9409" y="264970"/>
                  </a:lnTo>
                  <a:lnTo>
                    <a:pt x="9409" y="270628"/>
                  </a:lnTo>
                  <a:lnTo>
                    <a:pt x="2863" y="225295"/>
                  </a:lnTo>
                  <a:lnTo>
                    <a:pt x="473" y="183651"/>
                  </a:lnTo>
                  <a:lnTo>
                    <a:pt x="0" y="140030"/>
                  </a:lnTo>
                  <a:lnTo>
                    <a:pt x="6453" y="100839"/>
                  </a:lnTo>
                  <a:lnTo>
                    <a:pt x="14076" y="58037"/>
                  </a:lnTo>
                  <a:lnTo>
                    <a:pt x="32664" y="32581"/>
                  </a:lnTo>
                  <a:lnTo>
                    <a:pt x="58280" y="9987"/>
                  </a:lnTo>
                  <a:lnTo>
                    <a:pt x="73816" y="2103"/>
                  </a:lnTo>
                  <a:lnTo>
                    <a:pt x="80922" y="0"/>
                  </a:lnTo>
                  <a:lnTo>
                    <a:pt x="94462" y="486"/>
                  </a:lnTo>
                  <a:lnTo>
                    <a:pt x="101036" y="2098"/>
                  </a:lnTo>
                  <a:lnTo>
                    <a:pt x="113985" y="12354"/>
                  </a:lnTo>
                  <a:lnTo>
                    <a:pt x="134488" y="34697"/>
                  </a:lnTo>
                  <a:lnTo>
                    <a:pt x="136187" y="41838"/>
                  </a:lnTo>
                  <a:lnTo>
                    <a:pt x="135252" y="61062"/>
                  </a:lnTo>
                  <a:lnTo>
                    <a:pt x="123719" y="90628"/>
                  </a:lnTo>
                  <a:lnTo>
                    <a:pt x="101840" y="114440"/>
                  </a:lnTo>
                  <a:lnTo>
                    <a:pt x="60519" y="141112"/>
                  </a:lnTo>
                  <a:lnTo>
                    <a:pt x="40451" y="147573"/>
                  </a:lnTo>
                  <a:lnTo>
                    <a:pt x="40687" y="147780"/>
                  </a:lnTo>
                  <a:lnTo>
                    <a:pt x="43771" y="148011"/>
                  </a:lnTo>
                  <a:lnTo>
                    <a:pt x="48670" y="150936"/>
                  </a:lnTo>
                  <a:lnTo>
                    <a:pt x="91261" y="178782"/>
                  </a:lnTo>
                  <a:lnTo>
                    <a:pt x="161809" y="224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101"/>
            <p:cNvSpPr/>
            <p:nvPr>
              <p:custDataLst>
                <p:tags r:id="rId20"/>
              </p:custDataLst>
            </p:nvPr>
          </p:nvSpPr>
          <p:spPr>
            <a:xfrm>
              <a:off x="4791075" y="64865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4469" y="10113"/>
                  </a:lnTo>
                  <a:lnTo>
                    <a:pt x="392" y="5298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102"/>
            <p:cNvSpPr/>
            <p:nvPr>
              <p:custDataLst>
                <p:tags r:id="rId21"/>
              </p:custDataLst>
            </p:nvPr>
          </p:nvSpPr>
          <p:spPr>
            <a:xfrm>
              <a:off x="4781550" y="63912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103"/>
            <p:cNvSpPr/>
            <p:nvPr>
              <p:custDataLst>
                <p:tags r:id="rId22"/>
              </p:custDataLst>
            </p:nvPr>
          </p:nvSpPr>
          <p:spPr>
            <a:xfrm>
              <a:off x="4860716" y="6420798"/>
              <a:ext cx="139910" cy="289597"/>
            </a:xfrm>
            <a:custGeom>
              <a:avLst/>
              <a:gdLst/>
              <a:ahLst/>
              <a:cxnLst/>
              <a:rect l="0" t="0" r="0" b="0"/>
              <a:pathLst>
                <a:path w="139910" h="289597">
                  <a:moveTo>
                    <a:pt x="111334" y="56202"/>
                  </a:moveTo>
                  <a:lnTo>
                    <a:pt x="111334" y="56202"/>
                  </a:lnTo>
                  <a:lnTo>
                    <a:pt x="111334" y="24403"/>
                  </a:lnTo>
                  <a:lnTo>
                    <a:pt x="106278" y="9856"/>
                  </a:lnTo>
                  <a:lnTo>
                    <a:pt x="103730" y="6255"/>
                  </a:lnTo>
                  <a:lnTo>
                    <a:pt x="98077" y="2253"/>
                  </a:lnTo>
                  <a:lnTo>
                    <a:pt x="78831" y="0"/>
                  </a:lnTo>
                  <a:lnTo>
                    <a:pt x="61963" y="5118"/>
                  </a:lnTo>
                  <a:lnTo>
                    <a:pt x="34617" y="22721"/>
                  </a:lnTo>
                  <a:lnTo>
                    <a:pt x="7045" y="47001"/>
                  </a:lnTo>
                  <a:lnTo>
                    <a:pt x="1483" y="60580"/>
                  </a:lnTo>
                  <a:lnTo>
                    <a:pt x="0" y="68645"/>
                  </a:lnTo>
                  <a:lnTo>
                    <a:pt x="1128" y="76139"/>
                  </a:lnTo>
                  <a:lnTo>
                    <a:pt x="8026" y="90110"/>
                  </a:lnTo>
                  <a:lnTo>
                    <a:pt x="15325" y="97731"/>
                  </a:lnTo>
                  <a:lnTo>
                    <a:pt x="18753" y="99763"/>
                  </a:lnTo>
                  <a:lnTo>
                    <a:pt x="43804" y="102623"/>
                  </a:lnTo>
                  <a:lnTo>
                    <a:pt x="63329" y="97648"/>
                  </a:lnTo>
                  <a:lnTo>
                    <a:pt x="103680" y="77809"/>
                  </a:lnTo>
                  <a:lnTo>
                    <a:pt x="122589" y="61428"/>
                  </a:lnTo>
                  <a:lnTo>
                    <a:pt x="137419" y="40767"/>
                  </a:lnTo>
                  <a:lnTo>
                    <a:pt x="139417" y="32379"/>
                  </a:lnTo>
                  <a:lnTo>
                    <a:pt x="139690" y="34325"/>
                  </a:lnTo>
                  <a:lnTo>
                    <a:pt x="139890" y="71620"/>
                  </a:lnTo>
                  <a:lnTo>
                    <a:pt x="139903" y="111217"/>
                  </a:lnTo>
                  <a:lnTo>
                    <a:pt x="139907" y="153053"/>
                  </a:lnTo>
                  <a:lnTo>
                    <a:pt x="139909" y="197512"/>
                  </a:lnTo>
                  <a:lnTo>
                    <a:pt x="137792" y="228247"/>
                  </a:lnTo>
                  <a:lnTo>
                    <a:pt x="129796" y="251552"/>
                  </a:lnTo>
                  <a:lnTo>
                    <a:pt x="116365" y="270377"/>
                  </a:lnTo>
                  <a:lnTo>
                    <a:pt x="96597" y="287231"/>
                  </a:lnTo>
                  <a:lnTo>
                    <a:pt x="91984" y="289596"/>
                  </a:lnTo>
                  <a:lnTo>
                    <a:pt x="78393" y="289402"/>
                  </a:lnTo>
                  <a:lnTo>
                    <a:pt x="70323" y="287868"/>
                  </a:lnTo>
                  <a:lnTo>
                    <a:pt x="25609" y="237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104"/>
            <p:cNvSpPr/>
            <p:nvPr>
              <p:custDataLst>
                <p:tags r:id="rId23"/>
              </p:custDataLst>
            </p:nvPr>
          </p:nvSpPr>
          <p:spPr>
            <a:xfrm>
              <a:off x="5095943" y="6324600"/>
              <a:ext cx="152333" cy="333376"/>
            </a:xfrm>
            <a:custGeom>
              <a:avLst/>
              <a:gdLst/>
              <a:ahLst/>
              <a:cxnLst/>
              <a:rect l="0" t="0" r="0" b="0"/>
              <a:pathLst>
                <a:path w="152333" h="333376">
                  <a:moveTo>
                    <a:pt x="47557" y="0"/>
                  </a:moveTo>
                  <a:lnTo>
                    <a:pt x="47557" y="0"/>
                  </a:lnTo>
                  <a:lnTo>
                    <a:pt x="46499" y="9721"/>
                  </a:lnTo>
                  <a:lnTo>
                    <a:pt x="37196" y="48487"/>
                  </a:lnTo>
                  <a:lnTo>
                    <a:pt x="31082" y="89861"/>
                  </a:lnTo>
                  <a:lnTo>
                    <a:pt x="23959" y="137342"/>
                  </a:lnTo>
                  <a:lnTo>
                    <a:pt x="20457" y="174867"/>
                  </a:lnTo>
                  <a:lnTo>
                    <a:pt x="14363" y="212797"/>
                  </a:lnTo>
                  <a:lnTo>
                    <a:pt x="3880" y="255935"/>
                  </a:lnTo>
                  <a:lnTo>
                    <a:pt x="712" y="295030"/>
                  </a:lnTo>
                  <a:lnTo>
                    <a:pt x="0" y="326037"/>
                  </a:lnTo>
                  <a:lnTo>
                    <a:pt x="4993" y="290495"/>
                  </a:lnTo>
                  <a:lnTo>
                    <a:pt x="8135" y="253524"/>
                  </a:lnTo>
                  <a:lnTo>
                    <a:pt x="14122" y="215759"/>
                  </a:lnTo>
                  <a:lnTo>
                    <a:pt x="27655" y="177758"/>
                  </a:lnTo>
                  <a:lnTo>
                    <a:pt x="40014" y="139688"/>
                  </a:lnTo>
                  <a:lnTo>
                    <a:pt x="55435" y="111709"/>
                  </a:lnTo>
                  <a:lnTo>
                    <a:pt x="83523" y="90014"/>
                  </a:lnTo>
                  <a:lnTo>
                    <a:pt x="98114" y="85161"/>
                  </a:lnTo>
                  <a:lnTo>
                    <a:pt x="103487" y="85349"/>
                  </a:lnTo>
                  <a:lnTo>
                    <a:pt x="115101" y="94024"/>
                  </a:lnTo>
                  <a:lnTo>
                    <a:pt x="121161" y="100783"/>
                  </a:lnTo>
                  <a:lnTo>
                    <a:pt x="134747" y="135577"/>
                  </a:lnTo>
                  <a:lnTo>
                    <a:pt x="140419" y="179401"/>
                  </a:lnTo>
                  <a:lnTo>
                    <a:pt x="137043" y="220843"/>
                  </a:lnTo>
                  <a:lnTo>
                    <a:pt x="139453" y="264990"/>
                  </a:lnTo>
                  <a:lnTo>
                    <a:pt x="152332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105"/>
            <p:cNvSpPr/>
            <p:nvPr>
              <p:custDataLst>
                <p:tags r:id="rId24"/>
              </p:custDataLst>
            </p:nvPr>
          </p:nvSpPr>
          <p:spPr>
            <a:xfrm>
              <a:off x="5334073" y="6305550"/>
              <a:ext cx="180903" cy="374195"/>
            </a:xfrm>
            <a:custGeom>
              <a:avLst/>
              <a:gdLst/>
              <a:ahLst/>
              <a:cxnLst/>
              <a:rect l="0" t="0" r="0" b="0"/>
              <a:pathLst>
                <a:path w="180903" h="374195">
                  <a:moveTo>
                    <a:pt x="9452" y="0"/>
                  </a:moveTo>
                  <a:lnTo>
                    <a:pt x="9452" y="0"/>
                  </a:lnTo>
                  <a:lnTo>
                    <a:pt x="9452" y="10113"/>
                  </a:lnTo>
                  <a:lnTo>
                    <a:pt x="6630" y="17900"/>
                  </a:lnTo>
                  <a:lnTo>
                    <a:pt x="4396" y="21458"/>
                  </a:lnTo>
                  <a:lnTo>
                    <a:pt x="7356" y="67308"/>
                  </a:lnTo>
                  <a:lnTo>
                    <a:pt x="8521" y="104351"/>
                  </a:lnTo>
                  <a:lnTo>
                    <a:pt x="4119" y="146630"/>
                  </a:lnTo>
                  <a:lnTo>
                    <a:pt x="1170" y="184322"/>
                  </a:lnTo>
                  <a:lnTo>
                    <a:pt x="172" y="230555"/>
                  </a:lnTo>
                  <a:lnTo>
                    <a:pt x="0" y="277510"/>
                  </a:lnTo>
                  <a:lnTo>
                    <a:pt x="1007" y="317057"/>
                  </a:lnTo>
                  <a:lnTo>
                    <a:pt x="4993" y="335295"/>
                  </a:lnTo>
                  <a:lnTo>
                    <a:pt x="18244" y="357463"/>
                  </a:lnTo>
                  <a:lnTo>
                    <a:pt x="35232" y="368069"/>
                  </a:lnTo>
                  <a:lnTo>
                    <a:pt x="55834" y="374194"/>
                  </a:lnTo>
                  <a:lnTo>
                    <a:pt x="85284" y="371693"/>
                  </a:lnTo>
                  <a:lnTo>
                    <a:pt x="128172" y="358386"/>
                  </a:lnTo>
                  <a:lnTo>
                    <a:pt x="180902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106"/>
            <p:cNvSpPr/>
            <p:nvPr>
              <p:custDataLst>
                <p:tags r:id="rId25"/>
              </p:custDataLst>
            </p:nvPr>
          </p:nvSpPr>
          <p:spPr>
            <a:xfrm>
              <a:off x="5286375" y="640080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34716" y="1324"/>
                  </a:lnTo>
                  <a:lnTo>
                    <a:pt x="69083" y="392"/>
                  </a:lnTo>
                  <a:lnTo>
                    <a:pt x="112779" y="116"/>
                  </a:lnTo>
                  <a:lnTo>
                    <a:pt x="154184" y="3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64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0515600" cy="1325563"/>
          </a:xfrm>
        </p:spPr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847851"/>
            <a:ext cx="10515600" cy="4351338"/>
          </a:xfrm>
        </p:spPr>
        <p:txBody>
          <a:bodyPr/>
          <a:lstStyle/>
          <a:p>
            <a:r>
              <a:rPr lang="en-US" dirty="0" smtClean="0"/>
              <a:t>Unbalanced forces change velocity</a:t>
            </a:r>
          </a:p>
          <a:p>
            <a:pPr lvl="1"/>
            <a:r>
              <a:rPr lang="en-US" dirty="0" smtClean="0"/>
              <a:t>If forces acting on an object are balanced (net force is zero), velocity doesn’t change</a:t>
            </a:r>
          </a:p>
          <a:p>
            <a:pPr lvl="1"/>
            <a:r>
              <a:rPr lang="en-US" dirty="0" smtClean="0"/>
              <a:t>BUT if the forces are unbalanced, then you will see a change in velocity</a:t>
            </a:r>
          </a:p>
          <a:p>
            <a:pPr lvl="1"/>
            <a:r>
              <a:rPr lang="en-US" dirty="0"/>
              <a:t>Think about what would happen if you and a friend were on opposite sides of the door pushing…</a:t>
            </a:r>
          </a:p>
          <a:p>
            <a:pPr lvl="2"/>
            <a:r>
              <a:rPr lang="en-US" dirty="0"/>
              <a:t>With the same force? ____________________________________________________</a:t>
            </a:r>
          </a:p>
          <a:p>
            <a:pPr lvl="2"/>
            <a:r>
              <a:rPr lang="en-US" dirty="0"/>
              <a:t>With different amounts of force? ____________________________________________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338" name="SMARTInkShape-Group245"/>
          <p:cNvGrpSpPr/>
          <p:nvPr/>
        </p:nvGrpSpPr>
        <p:grpSpPr>
          <a:xfrm>
            <a:off x="411509" y="2328830"/>
            <a:ext cx="662276" cy="1300080"/>
            <a:chOff x="411509" y="2328830"/>
            <a:chExt cx="662276" cy="1300080"/>
          </a:xfrm>
        </p:grpSpPr>
        <p:sp>
          <p:nvSpPr>
            <p:cNvPr id="336" name="SMARTInkShape-1107"/>
            <p:cNvSpPr/>
            <p:nvPr>
              <p:custDataLst>
                <p:tags r:id="rId59"/>
              </p:custDataLst>
            </p:nvPr>
          </p:nvSpPr>
          <p:spPr>
            <a:xfrm>
              <a:off x="477635" y="2328830"/>
              <a:ext cx="596150" cy="785846"/>
            </a:xfrm>
            <a:custGeom>
              <a:avLst/>
              <a:gdLst/>
              <a:ahLst/>
              <a:cxnLst/>
              <a:rect l="0" t="0" r="0" b="0"/>
              <a:pathLst>
                <a:path w="596150" h="785846">
                  <a:moveTo>
                    <a:pt x="217690" y="785845"/>
                  </a:moveTo>
                  <a:lnTo>
                    <a:pt x="217690" y="785845"/>
                  </a:lnTo>
                  <a:lnTo>
                    <a:pt x="217690" y="739499"/>
                  </a:lnTo>
                  <a:lnTo>
                    <a:pt x="216632" y="709074"/>
                  </a:lnTo>
                  <a:lnTo>
                    <a:pt x="209489" y="670006"/>
                  </a:lnTo>
                  <a:lnTo>
                    <a:pt x="208427" y="632083"/>
                  </a:lnTo>
                  <a:lnTo>
                    <a:pt x="208217" y="584924"/>
                  </a:lnTo>
                  <a:lnTo>
                    <a:pt x="205358" y="547454"/>
                  </a:lnTo>
                  <a:lnTo>
                    <a:pt x="200630" y="509541"/>
                  </a:lnTo>
                  <a:lnTo>
                    <a:pt x="196408" y="468674"/>
                  </a:lnTo>
                  <a:lnTo>
                    <a:pt x="191276" y="425874"/>
                  </a:lnTo>
                  <a:lnTo>
                    <a:pt x="186933" y="383559"/>
                  </a:lnTo>
                  <a:lnTo>
                    <a:pt x="181766" y="340330"/>
                  </a:lnTo>
                  <a:lnTo>
                    <a:pt x="177412" y="297888"/>
                  </a:lnTo>
                  <a:lnTo>
                    <a:pt x="172242" y="254620"/>
                  </a:lnTo>
                  <a:lnTo>
                    <a:pt x="170710" y="214990"/>
                  </a:lnTo>
                  <a:lnTo>
                    <a:pt x="170192" y="168729"/>
                  </a:lnTo>
                  <a:lnTo>
                    <a:pt x="170090" y="122471"/>
                  </a:lnTo>
                  <a:lnTo>
                    <a:pt x="172892" y="84484"/>
                  </a:lnTo>
                  <a:lnTo>
                    <a:pt x="178267" y="51228"/>
                  </a:lnTo>
                  <a:lnTo>
                    <a:pt x="180571" y="12681"/>
                  </a:lnTo>
                  <a:lnTo>
                    <a:pt x="182361" y="10052"/>
                  </a:lnTo>
                  <a:lnTo>
                    <a:pt x="184612" y="8300"/>
                  </a:lnTo>
                  <a:lnTo>
                    <a:pt x="187114" y="3530"/>
                  </a:lnTo>
                  <a:lnTo>
                    <a:pt x="187781" y="777"/>
                  </a:lnTo>
                  <a:lnTo>
                    <a:pt x="188226" y="0"/>
                  </a:lnTo>
                  <a:lnTo>
                    <a:pt x="188522" y="540"/>
                  </a:lnTo>
                  <a:lnTo>
                    <a:pt x="188720" y="1958"/>
                  </a:lnTo>
                  <a:lnTo>
                    <a:pt x="189910" y="2904"/>
                  </a:lnTo>
                  <a:lnTo>
                    <a:pt x="194054" y="3954"/>
                  </a:lnTo>
                  <a:lnTo>
                    <a:pt x="195583" y="5293"/>
                  </a:lnTo>
                  <a:lnTo>
                    <a:pt x="211645" y="34421"/>
                  </a:lnTo>
                  <a:lnTo>
                    <a:pt x="216835" y="40421"/>
                  </a:lnTo>
                  <a:lnTo>
                    <a:pt x="222602" y="55554"/>
                  </a:lnTo>
                  <a:lnTo>
                    <a:pt x="227281" y="71804"/>
                  </a:lnTo>
                  <a:lnTo>
                    <a:pt x="253460" y="111077"/>
                  </a:lnTo>
                  <a:lnTo>
                    <a:pt x="287298" y="157393"/>
                  </a:lnTo>
                  <a:lnTo>
                    <a:pt x="324772" y="204846"/>
                  </a:lnTo>
                  <a:lnTo>
                    <a:pt x="362332" y="252448"/>
                  </a:lnTo>
                  <a:lnTo>
                    <a:pt x="398061" y="297248"/>
                  </a:lnTo>
                  <a:lnTo>
                    <a:pt x="430336" y="337994"/>
                  </a:lnTo>
                  <a:lnTo>
                    <a:pt x="455799" y="363261"/>
                  </a:lnTo>
                  <a:lnTo>
                    <a:pt x="476155" y="378757"/>
                  </a:lnTo>
                  <a:lnTo>
                    <a:pt x="480730" y="385489"/>
                  </a:lnTo>
                  <a:lnTo>
                    <a:pt x="483822" y="392009"/>
                  </a:lnTo>
                  <a:lnTo>
                    <a:pt x="493780" y="404678"/>
                  </a:lnTo>
                  <a:lnTo>
                    <a:pt x="452082" y="404843"/>
                  </a:lnTo>
                  <a:lnTo>
                    <a:pt x="406640" y="405903"/>
                  </a:lnTo>
                  <a:lnTo>
                    <a:pt x="359632" y="415206"/>
                  </a:lnTo>
                  <a:lnTo>
                    <a:pt x="319366" y="424143"/>
                  </a:lnTo>
                  <a:lnTo>
                    <a:pt x="276744" y="436316"/>
                  </a:lnTo>
                  <a:lnTo>
                    <a:pt x="234482" y="450506"/>
                  </a:lnTo>
                  <a:lnTo>
                    <a:pt x="191268" y="464235"/>
                  </a:lnTo>
                  <a:lnTo>
                    <a:pt x="143797" y="482781"/>
                  </a:lnTo>
                  <a:lnTo>
                    <a:pt x="96991" y="510267"/>
                  </a:lnTo>
                  <a:lnTo>
                    <a:pt x="72919" y="526039"/>
                  </a:lnTo>
                  <a:lnTo>
                    <a:pt x="57039" y="534909"/>
                  </a:lnTo>
                  <a:lnTo>
                    <a:pt x="13454" y="572828"/>
                  </a:lnTo>
                  <a:lnTo>
                    <a:pt x="8840" y="583900"/>
                  </a:lnTo>
                  <a:lnTo>
                    <a:pt x="7548" y="584540"/>
                  </a:lnTo>
                  <a:lnTo>
                    <a:pt x="3291" y="585251"/>
                  </a:lnTo>
                  <a:lnTo>
                    <a:pt x="1732" y="584382"/>
                  </a:lnTo>
                  <a:lnTo>
                    <a:pt x="693" y="582745"/>
                  </a:lnTo>
                  <a:lnTo>
                    <a:pt x="0" y="580595"/>
                  </a:lnTo>
                  <a:lnTo>
                    <a:pt x="597" y="578103"/>
                  </a:lnTo>
                  <a:lnTo>
                    <a:pt x="6493" y="569540"/>
                  </a:lnTo>
                  <a:lnTo>
                    <a:pt x="14943" y="558183"/>
                  </a:lnTo>
                  <a:lnTo>
                    <a:pt x="26266" y="536709"/>
                  </a:lnTo>
                  <a:lnTo>
                    <a:pt x="66423" y="493380"/>
                  </a:lnTo>
                  <a:lnTo>
                    <a:pt x="112276" y="451967"/>
                  </a:lnTo>
                  <a:lnTo>
                    <a:pt x="155882" y="415397"/>
                  </a:lnTo>
                  <a:lnTo>
                    <a:pt x="203375" y="372576"/>
                  </a:lnTo>
                  <a:lnTo>
                    <a:pt x="238844" y="345700"/>
                  </a:lnTo>
                  <a:lnTo>
                    <a:pt x="272953" y="319645"/>
                  </a:lnTo>
                  <a:lnTo>
                    <a:pt x="306810" y="293953"/>
                  </a:lnTo>
                  <a:lnTo>
                    <a:pt x="343024" y="268424"/>
                  </a:lnTo>
                  <a:lnTo>
                    <a:pt x="377463" y="245788"/>
                  </a:lnTo>
                  <a:lnTo>
                    <a:pt x="410409" y="225145"/>
                  </a:lnTo>
                  <a:lnTo>
                    <a:pt x="457648" y="195672"/>
                  </a:lnTo>
                  <a:lnTo>
                    <a:pt x="498927" y="167890"/>
                  </a:lnTo>
                  <a:lnTo>
                    <a:pt x="545156" y="141826"/>
                  </a:lnTo>
                  <a:lnTo>
                    <a:pt x="585824" y="122240"/>
                  </a:lnTo>
                  <a:lnTo>
                    <a:pt x="590113" y="121192"/>
                  </a:lnTo>
                  <a:lnTo>
                    <a:pt x="592972" y="121551"/>
                  </a:lnTo>
                  <a:lnTo>
                    <a:pt x="594878" y="122849"/>
                  </a:lnTo>
                  <a:lnTo>
                    <a:pt x="596149" y="124773"/>
                  </a:lnTo>
                  <a:lnTo>
                    <a:pt x="595937" y="127114"/>
                  </a:lnTo>
                  <a:lnTo>
                    <a:pt x="591642" y="136523"/>
                  </a:lnTo>
                  <a:lnTo>
                    <a:pt x="578949" y="179344"/>
                  </a:lnTo>
                  <a:lnTo>
                    <a:pt x="561747" y="214957"/>
                  </a:lnTo>
                  <a:lnTo>
                    <a:pt x="531420" y="260170"/>
                  </a:lnTo>
                  <a:lnTo>
                    <a:pt x="509496" y="297302"/>
                  </a:lnTo>
                  <a:lnTo>
                    <a:pt x="483362" y="335116"/>
                  </a:lnTo>
                  <a:lnTo>
                    <a:pt x="454452" y="373131"/>
                  </a:lnTo>
                  <a:lnTo>
                    <a:pt x="420604" y="412264"/>
                  </a:lnTo>
                  <a:lnTo>
                    <a:pt x="388938" y="455844"/>
                  </a:lnTo>
                  <a:lnTo>
                    <a:pt x="354273" y="496038"/>
                  </a:lnTo>
                  <a:lnTo>
                    <a:pt x="323423" y="534759"/>
                  </a:lnTo>
                  <a:lnTo>
                    <a:pt x="296290" y="571984"/>
                  </a:lnTo>
                  <a:lnTo>
                    <a:pt x="273746" y="613543"/>
                  </a:lnTo>
                  <a:lnTo>
                    <a:pt x="247005" y="661109"/>
                  </a:lnTo>
                  <a:lnTo>
                    <a:pt x="236740" y="68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108"/>
            <p:cNvSpPr/>
            <p:nvPr>
              <p:custDataLst>
                <p:tags r:id="rId60"/>
              </p:custDataLst>
            </p:nvPr>
          </p:nvSpPr>
          <p:spPr>
            <a:xfrm>
              <a:off x="411509" y="3095803"/>
              <a:ext cx="598140" cy="533107"/>
            </a:xfrm>
            <a:custGeom>
              <a:avLst/>
              <a:gdLst/>
              <a:ahLst/>
              <a:cxnLst/>
              <a:rect l="0" t="0" r="0" b="0"/>
              <a:pathLst>
                <a:path w="598140" h="533107">
                  <a:moveTo>
                    <a:pt x="264766" y="523697"/>
                  </a:moveTo>
                  <a:lnTo>
                    <a:pt x="264766" y="523697"/>
                  </a:lnTo>
                  <a:lnTo>
                    <a:pt x="264766" y="533106"/>
                  </a:lnTo>
                  <a:lnTo>
                    <a:pt x="264766" y="488165"/>
                  </a:lnTo>
                  <a:lnTo>
                    <a:pt x="267588" y="443759"/>
                  </a:lnTo>
                  <a:lnTo>
                    <a:pt x="278023" y="401015"/>
                  </a:lnTo>
                  <a:lnTo>
                    <a:pt x="283730" y="354393"/>
                  </a:lnTo>
                  <a:lnTo>
                    <a:pt x="291081" y="317017"/>
                  </a:lnTo>
                  <a:lnTo>
                    <a:pt x="299962" y="279132"/>
                  </a:lnTo>
                  <a:lnTo>
                    <a:pt x="308238" y="242154"/>
                  </a:lnTo>
                  <a:lnTo>
                    <a:pt x="314393" y="197856"/>
                  </a:lnTo>
                  <a:lnTo>
                    <a:pt x="325487" y="153710"/>
                  </a:lnTo>
                  <a:lnTo>
                    <a:pt x="337869" y="114416"/>
                  </a:lnTo>
                  <a:lnTo>
                    <a:pt x="347684" y="76080"/>
                  </a:lnTo>
                  <a:lnTo>
                    <a:pt x="353067" y="36777"/>
                  </a:lnTo>
                  <a:lnTo>
                    <a:pt x="358643" y="17352"/>
                  </a:lnTo>
                  <a:lnTo>
                    <a:pt x="359895" y="1849"/>
                  </a:lnTo>
                  <a:lnTo>
                    <a:pt x="360994" y="1173"/>
                  </a:lnTo>
                  <a:lnTo>
                    <a:pt x="373263" y="0"/>
                  </a:lnTo>
                  <a:lnTo>
                    <a:pt x="375197" y="999"/>
                  </a:lnTo>
                  <a:lnTo>
                    <a:pt x="376487" y="2723"/>
                  </a:lnTo>
                  <a:lnTo>
                    <a:pt x="377920" y="8520"/>
                  </a:lnTo>
                  <a:lnTo>
                    <a:pt x="378557" y="18152"/>
                  </a:lnTo>
                  <a:lnTo>
                    <a:pt x="384484" y="29488"/>
                  </a:lnTo>
                  <a:lnTo>
                    <a:pt x="392057" y="41582"/>
                  </a:lnTo>
                  <a:lnTo>
                    <a:pt x="407431" y="77968"/>
                  </a:lnTo>
                  <a:lnTo>
                    <a:pt x="437770" y="125142"/>
                  </a:lnTo>
                  <a:lnTo>
                    <a:pt x="465414" y="171469"/>
                  </a:lnTo>
                  <a:lnTo>
                    <a:pt x="490077" y="217865"/>
                  </a:lnTo>
                  <a:lnTo>
                    <a:pt x="524326" y="259803"/>
                  </a:lnTo>
                  <a:lnTo>
                    <a:pt x="548051" y="297181"/>
                  </a:lnTo>
                  <a:lnTo>
                    <a:pt x="585170" y="328853"/>
                  </a:lnTo>
                  <a:lnTo>
                    <a:pt x="596224" y="332625"/>
                  </a:lnTo>
                  <a:lnTo>
                    <a:pt x="596863" y="331758"/>
                  </a:lnTo>
                  <a:lnTo>
                    <a:pt x="597888" y="322760"/>
                  </a:lnTo>
                  <a:lnTo>
                    <a:pt x="598091" y="310792"/>
                  </a:lnTo>
                  <a:lnTo>
                    <a:pt x="595297" y="304542"/>
                  </a:lnTo>
                  <a:lnTo>
                    <a:pt x="593070" y="301394"/>
                  </a:lnTo>
                  <a:lnTo>
                    <a:pt x="587379" y="282190"/>
                  </a:lnTo>
                  <a:lnTo>
                    <a:pt x="552071" y="245736"/>
                  </a:lnTo>
                  <a:lnTo>
                    <a:pt x="515449" y="225373"/>
                  </a:lnTo>
                  <a:lnTo>
                    <a:pt x="496499" y="220816"/>
                  </a:lnTo>
                  <a:lnTo>
                    <a:pt x="454424" y="219150"/>
                  </a:lnTo>
                  <a:lnTo>
                    <a:pt x="407530" y="219988"/>
                  </a:lnTo>
                  <a:lnTo>
                    <a:pt x="366697" y="226442"/>
                  </a:lnTo>
                  <a:lnTo>
                    <a:pt x="323236" y="233088"/>
                  </a:lnTo>
                  <a:lnTo>
                    <a:pt x="277531" y="238045"/>
                  </a:lnTo>
                  <a:lnTo>
                    <a:pt x="234009" y="248118"/>
                  </a:lnTo>
                  <a:lnTo>
                    <a:pt x="190016" y="255243"/>
                  </a:lnTo>
                  <a:lnTo>
                    <a:pt x="150753" y="263197"/>
                  </a:lnTo>
                  <a:lnTo>
                    <a:pt x="107935" y="266084"/>
                  </a:lnTo>
                  <a:lnTo>
                    <a:pt x="66980" y="266464"/>
                  </a:lnTo>
                  <a:lnTo>
                    <a:pt x="34344" y="265456"/>
                  </a:lnTo>
                  <a:lnTo>
                    <a:pt x="7856" y="254763"/>
                  </a:lnTo>
                  <a:lnTo>
                    <a:pt x="4593" y="252333"/>
                  </a:lnTo>
                  <a:lnTo>
                    <a:pt x="967" y="246810"/>
                  </a:lnTo>
                  <a:lnTo>
                    <a:pt x="0" y="243856"/>
                  </a:lnTo>
                  <a:lnTo>
                    <a:pt x="1472" y="240828"/>
                  </a:lnTo>
                  <a:lnTo>
                    <a:pt x="48082" y="204935"/>
                  </a:lnTo>
                  <a:lnTo>
                    <a:pt x="87085" y="180548"/>
                  </a:lnTo>
                  <a:lnTo>
                    <a:pt x="125689" y="161673"/>
                  </a:lnTo>
                  <a:lnTo>
                    <a:pt x="156387" y="147956"/>
                  </a:lnTo>
                  <a:lnTo>
                    <a:pt x="191198" y="131276"/>
                  </a:lnTo>
                  <a:lnTo>
                    <a:pt x="225013" y="116102"/>
                  </a:lnTo>
                  <a:lnTo>
                    <a:pt x="258740" y="103360"/>
                  </a:lnTo>
                  <a:lnTo>
                    <a:pt x="294896" y="94169"/>
                  </a:lnTo>
                  <a:lnTo>
                    <a:pt x="332132" y="83735"/>
                  </a:lnTo>
                  <a:lnTo>
                    <a:pt x="368790" y="73100"/>
                  </a:lnTo>
                  <a:lnTo>
                    <a:pt x="402721" y="64845"/>
                  </a:lnTo>
                  <a:lnTo>
                    <a:pt x="435440" y="57649"/>
                  </a:lnTo>
                  <a:lnTo>
                    <a:pt x="477967" y="47648"/>
                  </a:lnTo>
                  <a:lnTo>
                    <a:pt x="513498" y="37981"/>
                  </a:lnTo>
                  <a:lnTo>
                    <a:pt x="560850" y="29659"/>
                  </a:lnTo>
                  <a:lnTo>
                    <a:pt x="598122" y="28397"/>
                  </a:lnTo>
                  <a:lnTo>
                    <a:pt x="598139" y="41654"/>
                  </a:lnTo>
                  <a:lnTo>
                    <a:pt x="593084" y="55844"/>
                  </a:lnTo>
                  <a:lnTo>
                    <a:pt x="559131" y="103279"/>
                  </a:lnTo>
                  <a:lnTo>
                    <a:pt x="521625" y="143778"/>
                  </a:lnTo>
                  <a:lnTo>
                    <a:pt x="482336" y="190464"/>
                  </a:lnTo>
                  <a:lnTo>
                    <a:pt x="438840" y="237966"/>
                  </a:lnTo>
                  <a:lnTo>
                    <a:pt x="398266" y="284516"/>
                  </a:lnTo>
                  <a:lnTo>
                    <a:pt x="364737" y="326476"/>
                  </a:lnTo>
                  <a:lnTo>
                    <a:pt x="341056" y="360914"/>
                  </a:lnTo>
                  <a:lnTo>
                    <a:pt x="328284" y="374303"/>
                  </a:lnTo>
                  <a:lnTo>
                    <a:pt x="321924" y="377925"/>
                  </a:lnTo>
                  <a:lnTo>
                    <a:pt x="318746" y="378890"/>
                  </a:lnTo>
                  <a:lnTo>
                    <a:pt x="316628" y="380593"/>
                  </a:lnTo>
                  <a:lnTo>
                    <a:pt x="312391" y="390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246"/>
          <p:cNvGrpSpPr/>
          <p:nvPr/>
        </p:nvGrpSpPr>
        <p:grpSpPr>
          <a:xfrm>
            <a:off x="4381500" y="3886200"/>
            <a:ext cx="1847851" cy="673180"/>
            <a:chOff x="4381500" y="3886200"/>
            <a:chExt cx="1847851" cy="673180"/>
          </a:xfrm>
        </p:grpSpPr>
        <p:sp>
          <p:nvSpPr>
            <p:cNvPr id="339" name="SMARTInkShape-1109"/>
            <p:cNvSpPr/>
            <p:nvPr>
              <p:custDataLst>
                <p:tags r:id="rId50"/>
              </p:custDataLst>
            </p:nvPr>
          </p:nvSpPr>
          <p:spPr>
            <a:xfrm>
              <a:off x="6200775" y="42386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18462" y="5056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110"/>
            <p:cNvSpPr/>
            <p:nvPr>
              <p:custDataLst>
                <p:tags r:id="rId51"/>
              </p:custDataLst>
            </p:nvPr>
          </p:nvSpPr>
          <p:spPr>
            <a:xfrm>
              <a:off x="6162675" y="388620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6703" y="18828"/>
                  </a:lnTo>
                  <a:lnTo>
                    <a:pt x="1324" y="62162"/>
                  </a:lnTo>
                  <a:lnTo>
                    <a:pt x="392" y="98969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111"/>
            <p:cNvSpPr/>
            <p:nvPr>
              <p:custDataLst>
                <p:tags r:id="rId52"/>
              </p:custDataLst>
            </p:nvPr>
          </p:nvSpPr>
          <p:spPr>
            <a:xfrm>
              <a:off x="5686425" y="4082893"/>
              <a:ext cx="409575" cy="476487"/>
            </a:xfrm>
            <a:custGeom>
              <a:avLst/>
              <a:gdLst/>
              <a:ahLst/>
              <a:cxnLst/>
              <a:rect l="0" t="0" r="0" b="0"/>
              <a:pathLst>
                <a:path w="409575" h="476487">
                  <a:moveTo>
                    <a:pt x="0" y="12857"/>
                  </a:moveTo>
                  <a:lnTo>
                    <a:pt x="0" y="12857"/>
                  </a:lnTo>
                  <a:lnTo>
                    <a:pt x="13257" y="52630"/>
                  </a:lnTo>
                  <a:lnTo>
                    <a:pt x="26568" y="91504"/>
                  </a:lnTo>
                  <a:lnTo>
                    <a:pt x="40445" y="129763"/>
                  </a:lnTo>
                  <a:lnTo>
                    <a:pt x="49029" y="160441"/>
                  </a:lnTo>
                  <a:lnTo>
                    <a:pt x="55546" y="171949"/>
                  </a:lnTo>
                  <a:lnTo>
                    <a:pt x="56081" y="170777"/>
                  </a:lnTo>
                  <a:lnTo>
                    <a:pt x="57009" y="132849"/>
                  </a:lnTo>
                  <a:lnTo>
                    <a:pt x="57088" y="102170"/>
                  </a:lnTo>
                  <a:lnTo>
                    <a:pt x="59953" y="60487"/>
                  </a:lnTo>
                  <a:lnTo>
                    <a:pt x="70328" y="31909"/>
                  </a:lnTo>
                  <a:lnTo>
                    <a:pt x="75461" y="22383"/>
                  </a:lnTo>
                  <a:lnTo>
                    <a:pt x="82057" y="16033"/>
                  </a:lnTo>
                  <a:lnTo>
                    <a:pt x="97853" y="8977"/>
                  </a:lnTo>
                  <a:lnTo>
                    <a:pt x="104394" y="9212"/>
                  </a:lnTo>
                  <a:lnTo>
                    <a:pt x="109813" y="11485"/>
                  </a:lnTo>
                  <a:lnTo>
                    <a:pt x="143734" y="43760"/>
                  </a:lnTo>
                  <a:lnTo>
                    <a:pt x="168170" y="79992"/>
                  </a:lnTo>
                  <a:lnTo>
                    <a:pt x="188559" y="122779"/>
                  </a:lnTo>
                  <a:lnTo>
                    <a:pt x="201684" y="149379"/>
                  </a:lnTo>
                  <a:lnTo>
                    <a:pt x="214521" y="161022"/>
                  </a:lnTo>
                  <a:lnTo>
                    <a:pt x="222389" y="165609"/>
                  </a:lnTo>
                  <a:lnTo>
                    <a:pt x="231868" y="166550"/>
                  </a:lnTo>
                  <a:lnTo>
                    <a:pt x="253688" y="161951"/>
                  </a:lnTo>
                  <a:lnTo>
                    <a:pt x="269031" y="152852"/>
                  </a:lnTo>
                  <a:lnTo>
                    <a:pt x="309722" y="114557"/>
                  </a:lnTo>
                  <a:lnTo>
                    <a:pt x="340510" y="70573"/>
                  </a:lnTo>
                  <a:lnTo>
                    <a:pt x="351717" y="45480"/>
                  </a:lnTo>
                  <a:lnTo>
                    <a:pt x="359928" y="14245"/>
                  </a:lnTo>
                  <a:lnTo>
                    <a:pt x="358486" y="9549"/>
                  </a:lnTo>
                  <a:lnTo>
                    <a:pt x="351238" y="1509"/>
                  </a:lnTo>
                  <a:lnTo>
                    <a:pt x="347401" y="0"/>
                  </a:lnTo>
                  <a:lnTo>
                    <a:pt x="343784" y="52"/>
                  </a:lnTo>
                  <a:lnTo>
                    <a:pt x="340314" y="1145"/>
                  </a:lnTo>
                  <a:lnTo>
                    <a:pt x="306445" y="25713"/>
                  </a:lnTo>
                  <a:lnTo>
                    <a:pt x="285062" y="51944"/>
                  </a:lnTo>
                  <a:lnTo>
                    <a:pt x="264271" y="98712"/>
                  </a:lnTo>
                  <a:lnTo>
                    <a:pt x="258109" y="143402"/>
                  </a:lnTo>
                  <a:lnTo>
                    <a:pt x="258649" y="157661"/>
                  </a:lnTo>
                  <a:lnTo>
                    <a:pt x="262416" y="171053"/>
                  </a:lnTo>
                  <a:lnTo>
                    <a:pt x="267019" y="174413"/>
                  </a:lnTo>
                  <a:lnTo>
                    <a:pt x="280600" y="175323"/>
                  </a:lnTo>
                  <a:lnTo>
                    <a:pt x="301041" y="169886"/>
                  </a:lnTo>
                  <a:lnTo>
                    <a:pt x="326910" y="150963"/>
                  </a:lnTo>
                  <a:lnTo>
                    <a:pt x="344982" y="131976"/>
                  </a:lnTo>
                  <a:lnTo>
                    <a:pt x="369619" y="88437"/>
                  </a:lnTo>
                  <a:lnTo>
                    <a:pt x="389863" y="48889"/>
                  </a:lnTo>
                  <a:lnTo>
                    <a:pt x="393259" y="40054"/>
                  </a:lnTo>
                  <a:lnTo>
                    <a:pt x="396580" y="35222"/>
                  </a:lnTo>
                  <a:lnTo>
                    <a:pt x="399854" y="33058"/>
                  </a:lnTo>
                  <a:lnTo>
                    <a:pt x="403094" y="32675"/>
                  </a:lnTo>
                  <a:lnTo>
                    <a:pt x="405254" y="34536"/>
                  </a:lnTo>
                  <a:lnTo>
                    <a:pt x="407655" y="42247"/>
                  </a:lnTo>
                  <a:lnTo>
                    <a:pt x="409195" y="77341"/>
                  </a:lnTo>
                  <a:lnTo>
                    <a:pt x="409406" y="115247"/>
                  </a:lnTo>
                  <a:lnTo>
                    <a:pt x="409500" y="151850"/>
                  </a:lnTo>
                  <a:lnTo>
                    <a:pt x="409542" y="185757"/>
                  </a:lnTo>
                  <a:lnTo>
                    <a:pt x="409560" y="218465"/>
                  </a:lnTo>
                  <a:lnTo>
                    <a:pt x="409569" y="250641"/>
                  </a:lnTo>
                  <a:lnTo>
                    <a:pt x="409572" y="282580"/>
                  </a:lnTo>
                  <a:lnTo>
                    <a:pt x="409574" y="314415"/>
                  </a:lnTo>
                  <a:lnTo>
                    <a:pt x="409574" y="346202"/>
                  </a:lnTo>
                  <a:lnTo>
                    <a:pt x="407458" y="377969"/>
                  </a:lnTo>
                  <a:lnTo>
                    <a:pt x="394366" y="423486"/>
                  </a:lnTo>
                  <a:lnTo>
                    <a:pt x="383060" y="447242"/>
                  </a:lnTo>
                  <a:lnTo>
                    <a:pt x="365335" y="465562"/>
                  </a:lnTo>
                  <a:lnTo>
                    <a:pt x="354682" y="473410"/>
                  </a:lnTo>
                  <a:lnTo>
                    <a:pt x="323090" y="476486"/>
                  </a:lnTo>
                  <a:lnTo>
                    <a:pt x="287528" y="469739"/>
                  </a:lnTo>
                  <a:lnTo>
                    <a:pt x="257613" y="456157"/>
                  </a:lnTo>
                  <a:lnTo>
                    <a:pt x="216970" y="420548"/>
                  </a:lnTo>
                  <a:lnTo>
                    <a:pt x="183174" y="376483"/>
                  </a:lnTo>
                  <a:lnTo>
                    <a:pt x="162902" y="342743"/>
                  </a:lnTo>
                  <a:lnTo>
                    <a:pt x="144368" y="308698"/>
                  </a:lnTo>
                  <a:lnTo>
                    <a:pt x="123091" y="266790"/>
                  </a:lnTo>
                  <a:lnTo>
                    <a:pt x="104775" y="222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112"/>
            <p:cNvSpPr/>
            <p:nvPr>
              <p:custDataLst>
                <p:tags r:id="rId53"/>
              </p:custDataLst>
            </p:nvPr>
          </p:nvSpPr>
          <p:spPr>
            <a:xfrm>
              <a:off x="5610225" y="4038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113"/>
            <p:cNvSpPr/>
            <p:nvPr>
              <p:custDataLst>
                <p:tags r:id="rId54"/>
              </p:custDataLst>
            </p:nvPr>
          </p:nvSpPr>
          <p:spPr>
            <a:xfrm>
              <a:off x="5543550" y="4143375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0" y="0"/>
                  </a:moveTo>
                  <a:lnTo>
                    <a:pt x="0" y="0"/>
                  </a:lnTo>
                  <a:lnTo>
                    <a:pt x="5057" y="36628"/>
                  </a:lnTo>
                  <a:lnTo>
                    <a:pt x="16247" y="76968"/>
                  </a:lnTo>
                  <a:lnTo>
                    <a:pt x="381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114"/>
            <p:cNvSpPr/>
            <p:nvPr>
              <p:custDataLst>
                <p:tags r:id="rId55"/>
              </p:custDataLst>
            </p:nvPr>
          </p:nvSpPr>
          <p:spPr>
            <a:xfrm>
              <a:off x="5000625" y="3969405"/>
              <a:ext cx="485776" cy="354946"/>
            </a:xfrm>
            <a:custGeom>
              <a:avLst/>
              <a:gdLst/>
              <a:ahLst/>
              <a:cxnLst/>
              <a:rect l="0" t="0" r="0" b="0"/>
              <a:pathLst>
                <a:path w="485776" h="354946">
                  <a:moveTo>
                    <a:pt x="0" y="97770"/>
                  </a:moveTo>
                  <a:lnTo>
                    <a:pt x="0" y="97770"/>
                  </a:lnTo>
                  <a:lnTo>
                    <a:pt x="0" y="102826"/>
                  </a:lnTo>
                  <a:lnTo>
                    <a:pt x="5057" y="116084"/>
                  </a:lnTo>
                  <a:lnTo>
                    <a:pt x="13184" y="124607"/>
                  </a:lnTo>
                  <a:lnTo>
                    <a:pt x="18314" y="128361"/>
                  </a:lnTo>
                  <a:lnTo>
                    <a:pt x="50817" y="138702"/>
                  </a:lnTo>
                  <a:lnTo>
                    <a:pt x="93962" y="138355"/>
                  </a:lnTo>
                  <a:lnTo>
                    <a:pt x="130146" y="131550"/>
                  </a:lnTo>
                  <a:lnTo>
                    <a:pt x="173014" y="106308"/>
                  </a:lnTo>
                  <a:lnTo>
                    <a:pt x="190136" y="93098"/>
                  </a:lnTo>
                  <a:lnTo>
                    <a:pt x="219902" y="54586"/>
                  </a:lnTo>
                  <a:lnTo>
                    <a:pt x="234993" y="17020"/>
                  </a:lnTo>
                  <a:lnTo>
                    <a:pt x="237506" y="327"/>
                  </a:lnTo>
                  <a:lnTo>
                    <a:pt x="238771" y="0"/>
                  </a:lnTo>
                  <a:lnTo>
                    <a:pt x="242998" y="5281"/>
                  </a:lnTo>
                  <a:lnTo>
                    <a:pt x="260499" y="51224"/>
                  </a:lnTo>
                  <a:lnTo>
                    <a:pt x="273079" y="96062"/>
                  </a:lnTo>
                  <a:lnTo>
                    <a:pt x="282584" y="133130"/>
                  </a:lnTo>
                  <a:lnTo>
                    <a:pt x="292102" y="171982"/>
                  </a:lnTo>
                  <a:lnTo>
                    <a:pt x="301626" y="215479"/>
                  </a:lnTo>
                  <a:lnTo>
                    <a:pt x="311150" y="254590"/>
                  </a:lnTo>
                  <a:lnTo>
                    <a:pt x="323850" y="296787"/>
                  </a:lnTo>
                  <a:lnTo>
                    <a:pt x="333179" y="329020"/>
                  </a:lnTo>
                  <a:lnTo>
                    <a:pt x="335361" y="331312"/>
                  </a:lnTo>
                  <a:lnTo>
                    <a:pt x="337874" y="332840"/>
                  </a:lnTo>
                  <a:lnTo>
                    <a:pt x="339550" y="331741"/>
                  </a:lnTo>
                  <a:lnTo>
                    <a:pt x="341411" y="324876"/>
                  </a:lnTo>
                  <a:lnTo>
                    <a:pt x="342704" y="283997"/>
                  </a:lnTo>
                  <a:lnTo>
                    <a:pt x="342861" y="241683"/>
                  </a:lnTo>
                  <a:lnTo>
                    <a:pt x="347945" y="217434"/>
                  </a:lnTo>
                  <a:lnTo>
                    <a:pt x="356154" y="201900"/>
                  </a:lnTo>
                  <a:lnTo>
                    <a:pt x="360202" y="199998"/>
                  </a:lnTo>
                  <a:lnTo>
                    <a:pt x="370346" y="200708"/>
                  </a:lnTo>
                  <a:lnTo>
                    <a:pt x="393012" y="217170"/>
                  </a:lnTo>
                  <a:lnTo>
                    <a:pt x="414780" y="242156"/>
                  </a:lnTo>
                  <a:lnTo>
                    <a:pt x="434636" y="279781"/>
                  </a:lnTo>
                  <a:lnTo>
                    <a:pt x="453925" y="319386"/>
                  </a:lnTo>
                  <a:lnTo>
                    <a:pt x="467989" y="342763"/>
                  </a:lnTo>
                  <a:lnTo>
                    <a:pt x="485775" y="354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115"/>
            <p:cNvSpPr/>
            <p:nvPr>
              <p:custDataLst>
                <p:tags r:id="rId56"/>
              </p:custDataLst>
            </p:nvPr>
          </p:nvSpPr>
          <p:spPr>
            <a:xfrm>
              <a:off x="5076825" y="3952875"/>
              <a:ext cx="66676" cy="323851"/>
            </a:xfrm>
            <a:custGeom>
              <a:avLst/>
              <a:gdLst/>
              <a:ahLst/>
              <a:cxnLst/>
              <a:rect l="0" t="0" r="0" b="0"/>
              <a:pathLst>
                <a:path w="66676" h="323851">
                  <a:moveTo>
                    <a:pt x="0" y="0"/>
                  </a:moveTo>
                  <a:lnTo>
                    <a:pt x="0" y="0"/>
                  </a:lnTo>
                  <a:lnTo>
                    <a:pt x="17900" y="20722"/>
                  </a:lnTo>
                  <a:lnTo>
                    <a:pt x="36579" y="59950"/>
                  </a:lnTo>
                  <a:lnTo>
                    <a:pt x="51989" y="104505"/>
                  </a:lnTo>
                  <a:lnTo>
                    <a:pt x="56130" y="150152"/>
                  </a:lnTo>
                  <a:lnTo>
                    <a:pt x="62005" y="195112"/>
                  </a:lnTo>
                  <a:lnTo>
                    <a:pt x="65291" y="232201"/>
                  </a:lnTo>
                  <a:lnTo>
                    <a:pt x="66265" y="270001"/>
                  </a:lnTo>
                  <a:lnTo>
                    <a:pt x="6667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116"/>
            <p:cNvSpPr/>
            <p:nvPr>
              <p:custDataLst>
                <p:tags r:id="rId57"/>
              </p:custDataLst>
            </p:nvPr>
          </p:nvSpPr>
          <p:spPr>
            <a:xfrm>
              <a:off x="4381500" y="4030008"/>
              <a:ext cx="554531" cy="271744"/>
            </a:xfrm>
            <a:custGeom>
              <a:avLst/>
              <a:gdLst/>
              <a:ahLst/>
              <a:cxnLst/>
              <a:rect l="0" t="0" r="0" b="0"/>
              <a:pathLst>
                <a:path w="554531" h="271744">
                  <a:moveTo>
                    <a:pt x="0" y="27642"/>
                  </a:moveTo>
                  <a:lnTo>
                    <a:pt x="0" y="27642"/>
                  </a:lnTo>
                  <a:lnTo>
                    <a:pt x="5056" y="32698"/>
                  </a:lnTo>
                  <a:lnTo>
                    <a:pt x="23851" y="72189"/>
                  </a:lnTo>
                  <a:lnTo>
                    <a:pt x="47946" y="115582"/>
                  </a:lnTo>
                  <a:lnTo>
                    <a:pt x="66770" y="152124"/>
                  </a:lnTo>
                  <a:lnTo>
                    <a:pt x="92094" y="197340"/>
                  </a:lnTo>
                  <a:lnTo>
                    <a:pt x="117478" y="234729"/>
                  </a:lnTo>
                  <a:lnTo>
                    <a:pt x="154282" y="263313"/>
                  </a:lnTo>
                  <a:lnTo>
                    <a:pt x="171420" y="271743"/>
                  </a:lnTo>
                  <a:lnTo>
                    <a:pt x="174605" y="268692"/>
                  </a:lnTo>
                  <a:lnTo>
                    <a:pt x="185193" y="227007"/>
                  </a:lnTo>
                  <a:lnTo>
                    <a:pt x="197056" y="181832"/>
                  </a:lnTo>
                  <a:lnTo>
                    <a:pt x="207495" y="144707"/>
                  </a:lnTo>
                  <a:lnTo>
                    <a:pt x="222464" y="107954"/>
                  </a:lnTo>
                  <a:lnTo>
                    <a:pt x="240362" y="66554"/>
                  </a:lnTo>
                  <a:lnTo>
                    <a:pt x="263623" y="26887"/>
                  </a:lnTo>
                  <a:lnTo>
                    <a:pt x="274505" y="17428"/>
                  </a:lnTo>
                  <a:lnTo>
                    <a:pt x="304225" y="3792"/>
                  </a:lnTo>
                  <a:lnTo>
                    <a:pt x="328127" y="0"/>
                  </a:lnTo>
                  <a:lnTo>
                    <a:pt x="353692" y="2166"/>
                  </a:lnTo>
                  <a:lnTo>
                    <a:pt x="368863" y="6794"/>
                  </a:lnTo>
                  <a:lnTo>
                    <a:pt x="372909" y="9510"/>
                  </a:lnTo>
                  <a:lnTo>
                    <a:pt x="375606" y="12379"/>
                  </a:lnTo>
                  <a:lnTo>
                    <a:pt x="378603" y="24034"/>
                  </a:lnTo>
                  <a:lnTo>
                    <a:pt x="378876" y="40855"/>
                  </a:lnTo>
                  <a:lnTo>
                    <a:pt x="374138" y="76242"/>
                  </a:lnTo>
                  <a:lnTo>
                    <a:pt x="372264" y="122828"/>
                  </a:lnTo>
                  <a:lnTo>
                    <a:pt x="373825" y="160268"/>
                  </a:lnTo>
                  <a:lnTo>
                    <a:pt x="386753" y="200759"/>
                  </a:lnTo>
                  <a:lnTo>
                    <a:pt x="403989" y="226514"/>
                  </a:lnTo>
                  <a:lnTo>
                    <a:pt x="435076" y="248904"/>
                  </a:lnTo>
                  <a:lnTo>
                    <a:pt x="469224" y="254068"/>
                  </a:lnTo>
                  <a:lnTo>
                    <a:pt x="502744" y="250542"/>
                  </a:lnTo>
                  <a:lnTo>
                    <a:pt x="522670" y="242794"/>
                  </a:lnTo>
                  <a:lnTo>
                    <a:pt x="540334" y="228739"/>
                  </a:lnTo>
                  <a:lnTo>
                    <a:pt x="553917" y="196000"/>
                  </a:lnTo>
                  <a:lnTo>
                    <a:pt x="554530" y="152785"/>
                  </a:lnTo>
                  <a:lnTo>
                    <a:pt x="547731" y="130533"/>
                  </a:lnTo>
                  <a:lnTo>
                    <a:pt x="520079" y="86660"/>
                  </a:lnTo>
                  <a:lnTo>
                    <a:pt x="476214" y="49159"/>
                  </a:lnTo>
                  <a:lnTo>
                    <a:pt x="463534" y="42497"/>
                  </a:lnTo>
                  <a:lnTo>
                    <a:pt x="428625" y="46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117"/>
            <p:cNvSpPr/>
            <p:nvPr>
              <p:custDataLst>
                <p:tags r:id="rId58"/>
              </p:custDataLst>
            </p:nvPr>
          </p:nvSpPr>
          <p:spPr>
            <a:xfrm>
              <a:off x="4400550" y="4114800"/>
              <a:ext cx="28576" cy="228601"/>
            </a:xfrm>
            <a:custGeom>
              <a:avLst/>
              <a:gdLst/>
              <a:ahLst/>
              <a:cxnLst/>
              <a:rect l="0" t="0" r="0" b="0"/>
              <a:pathLst>
                <a:path w="28576" h="228601">
                  <a:moveTo>
                    <a:pt x="28575" y="0"/>
                  </a:moveTo>
                  <a:lnTo>
                    <a:pt x="28575" y="0"/>
                  </a:lnTo>
                  <a:lnTo>
                    <a:pt x="27517" y="45605"/>
                  </a:lnTo>
                  <a:lnTo>
                    <a:pt x="22029" y="82892"/>
                  </a:lnTo>
                  <a:lnTo>
                    <a:pt x="18874" y="119693"/>
                  </a:lnTo>
                  <a:lnTo>
                    <a:pt x="8863" y="166753"/>
                  </a:lnTo>
                  <a:lnTo>
                    <a:pt x="1751" y="21120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247"/>
          <p:cNvGrpSpPr/>
          <p:nvPr/>
        </p:nvGrpSpPr>
        <p:grpSpPr>
          <a:xfrm>
            <a:off x="6486525" y="4010025"/>
            <a:ext cx="1762126" cy="604351"/>
            <a:chOff x="6486525" y="4010025"/>
            <a:chExt cx="1762126" cy="604351"/>
          </a:xfrm>
        </p:grpSpPr>
        <p:sp>
          <p:nvSpPr>
            <p:cNvPr id="349" name="SMARTInkShape-1118"/>
            <p:cNvSpPr/>
            <p:nvPr>
              <p:custDataLst>
                <p:tags r:id="rId45"/>
              </p:custDataLst>
            </p:nvPr>
          </p:nvSpPr>
          <p:spPr>
            <a:xfrm>
              <a:off x="7534832" y="4133850"/>
              <a:ext cx="713819" cy="480526"/>
            </a:xfrm>
            <a:custGeom>
              <a:avLst/>
              <a:gdLst/>
              <a:ahLst/>
              <a:cxnLst/>
              <a:rect l="0" t="0" r="0" b="0"/>
              <a:pathLst>
                <a:path w="713819" h="480526">
                  <a:moveTo>
                    <a:pt x="56593" y="0"/>
                  </a:moveTo>
                  <a:lnTo>
                    <a:pt x="56593" y="0"/>
                  </a:lnTo>
                  <a:lnTo>
                    <a:pt x="48989" y="8663"/>
                  </a:lnTo>
                  <a:lnTo>
                    <a:pt x="31083" y="49361"/>
                  </a:lnTo>
                  <a:lnTo>
                    <a:pt x="15304" y="95479"/>
                  </a:lnTo>
                  <a:lnTo>
                    <a:pt x="5789" y="128949"/>
                  </a:lnTo>
                  <a:lnTo>
                    <a:pt x="1324" y="175790"/>
                  </a:lnTo>
                  <a:lnTo>
                    <a:pt x="0" y="209660"/>
                  </a:lnTo>
                  <a:lnTo>
                    <a:pt x="1931" y="217032"/>
                  </a:lnTo>
                  <a:lnTo>
                    <a:pt x="9721" y="228045"/>
                  </a:lnTo>
                  <a:lnTo>
                    <a:pt x="14761" y="229288"/>
                  </a:lnTo>
                  <a:lnTo>
                    <a:pt x="20239" y="228001"/>
                  </a:lnTo>
                  <a:lnTo>
                    <a:pt x="26007" y="225025"/>
                  </a:lnTo>
                  <a:lnTo>
                    <a:pt x="29852" y="220925"/>
                  </a:lnTo>
                  <a:lnTo>
                    <a:pt x="34125" y="210725"/>
                  </a:lnTo>
                  <a:lnTo>
                    <a:pt x="41586" y="172857"/>
                  </a:lnTo>
                  <a:lnTo>
                    <a:pt x="52531" y="125985"/>
                  </a:lnTo>
                  <a:lnTo>
                    <a:pt x="55791" y="83329"/>
                  </a:lnTo>
                  <a:lnTo>
                    <a:pt x="56488" y="54444"/>
                  </a:lnTo>
                  <a:lnTo>
                    <a:pt x="57643" y="101227"/>
                  </a:lnTo>
                  <a:lnTo>
                    <a:pt x="66953" y="142174"/>
                  </a:lnTo>
                  <a:lnTo>
                    <a:pt x="85241" y="189602"/>
                  </a:lnTo>
                  <a:lnTo>
                    <a:pt x="91551" y="200684"/>
                  </a:lnTo>
                  <a:lnTo>
                    <a:pt x="97882" y="205610"/>
                  </a:lnTo>
                  <a:lnTo>
                    <a:pt x="101052" y="205865"/>
                  </a:lnTo>
                  <a:lnTo>
                    <a:pt x="107398" y="203326"/>
                  </a:lnTo>
                  <a:lnTo>
                    <a:pt x="121976" y="185834"/>
                  </a:lnTo>
                  <a:lnTo>
                    <a:pt x="134645" y="160543"/>
                  </a:lnTo>
                  <a:lnTo>
                    <a:pt x="145101" y="117771"/>
                  </a:lnTo>
                  <a:lnTo>
                    <a:pt x="154902" y="74994"/>
                  </a:lnTo>
                  <a:lnTo>
                    <a:pt x="161316" y="59789"/>
                  </a:lnTo>
                  <a:lnTo>
                    <a:pt x="164509" y="55735"/>
                  </a:lnTo>
                  <a:lnTo>
                    <a:pt x="166637" y="54090"/>
                  </a:lnTo>
                  <a:lnTo>
                    <a:pt x="168055" y="54051"/>
                  </a:lnTo>
                  <a:lnTo>
                    <a:pt x="169002" y="55084"/>
                  </a:lnTo>
                  <a:lnTo>
                    <a:pt x="181006" y="101145"/>
                  </a:lnTo>
                  <a:lnTo>
                    <a:pt x="188177" y="144745"/>
                  </a:lnTo>
                  <a:lnTo>
                    <a:pt x="194802" y="159934"/>
                  </a:lnTo>
                  <a:lnTo>
                    <a:pt x="216363" y="196145"/>
                  </a:lnTo>
                  <a:lnTo>
                    <a:pt x="218140" y="196380"/>
                  </a:lnTo>
                  <a:lnTo>
                    <a:pt x="222936" y="193819"/>
                  </a:lnTo>
                  <a:lnTo>
                    <a:pt x="225773" y="183509"/>
                  </a:lnTo>
                  <a:lnTo>
                    <a:pt x="227595" y="140906"/>
                  </a:lnTo>
                  <a:lnTo>
                    <a:pt x="229013" y="104347"/>
                  </a:lnTo>
                  <a:lnTo>
                    <a:pt x="233060" y="90121"/>
                  </a:lnTo>
                  <a:lnTo>
                    <a:pt x="236680" y="85480"/>
                  </a:lnTo>
                  <a:lnTo>
                    <a:pt x="246346" y="80325"/>
                  </a:lnTo>
                  <a:lnTo>
                    <a:pt x="249770" y="80008"/>
                  </a:lnTo>
                  <a:lnTo>
                    <a:pt x="252052" y="80856"/>
                  </a:lnTo>
                  <a:lnTo>
                    <a:pt x="256706" y="87794"/>
                  </a:lnTo>
                  <a:lnTo>
                    <a:pt x="282866" y="133414"/>
                  </a:lnTo>
                  <a:lnTo>
                    <a:pt x="306935" y="177248"/>
                  </a:lnTo>
                  <a:lnTo>
                    <a:pt x="326913" y="196686"/>
                  </a:lnTo>
                  <a:lnTo>
                    <a:pt x="343951" y="203833"/>
                  </a:lnTo>
                  <a:lnTo>
                    <a:pt x="352941" y="205739"/>
                  </a:lnTo>
                  <a:lnTo>
                    <a:pt x="361050" y="203834"/>
                  </a:lnTo>
                  <a:lnTo>
                    <a:pt x="375705" y="193251"/>
                  </a:lnTo>
                  <a:lnTo>
                    <a:pt x="401301" y="160587"/>
                  </a:lnTo>
                  <a:lnTo>
                    <a:pt x="426177" y="114124"/>
                  </a:lnTo>
                  <a:lnTo>
                    <a:pt x="444324" y="75560"/>
                  </a:lnTo>
                  <a:lnTo>
                    <a:pt x="462560" y="38120"/>
                  </a:lnTo>
                  <a:lnTo>
                    <a:pt x="464564" y="28584"/>
                  </a:lnTo>
                  <a:lnTo>
                    <a:pt x="465099" y="27523"/>
                  </a:lnTo>
                  <a:lnTo>
                    <a:pt x="465455" y="27873"/>
                  </a:lnTo>
                  <a:lnTo>
                    <a:pt x="466105" y="70198"/>
                  </a:lnTo>
                  <a:lnTo>
                    <a:pt x="461093" y="113109"/>
                  </a:lnTo>
                  <a:lnTo>
                    <a:pt x="458580" y="153262"/>
                  </a:lnTo>
                  <a:lnTo>
                    <a:pt x="462091" y="171833"/>
                  </a:lnTo>
                  <a:lnTo>
                    <a:pt x="465566" y="178056"/>
                  </a:lnTo>
                  <a:lnTo>
                    <a:pt x="470000" y="182204"/>
                  </a:lnTo>
                  <a:lnTo>
                    <a:pt x="475073" y="184969"/>
                  </a:lnTo>
                  <a:lnTo>
                    <a:pt x="481629" y="183638"/>
                  </a:lnTo>
                  <a:lnTo>
                    <a:pt x="497382" y="173692"/>
                  </a:lnTo>
                  <a:lnTo>
                    <a:pt x="513987" y="155298"/>
                  </a:lnTo>
                  <a:lnTo>
                    <a:pt x="525609" y="131387"/>
                  </a:lnTo>
                  <a:lnTo>
                    <a:pt x="532472" y="93804"/>
                  </a:lnTo>
                  <a:lnTo>
                    <a:pt x="542922" y="52356"/>
                  </a:lnTo>
                  <a:lnTo>
                    <a:pt x="547906" y="40203"/>
                  </a:lnTo>
                  <a:lnTo>
                    <a:pt x="549235" y="38443"/>
                  </a:lnTo>
                  <a:lnTo>
                    <a:pt x="550121" y="38329"/>
                  </a:lnTo>
                  <a:lnTo>
                    <a:pt x="551659" y="79575"/>
                  </a:lnTo>
                  <a:lnTo>
                    <a:pt x="551824" y="118122"/>
                  </a:lnTo>
                  <a:lnTo>
                    <a:pt x="554695" y="163057"/>
                  </a:lnTo>
                  <a:lnTo>
                    <a:pt x="559426" y="209886"/>
                  </a:lnTo>
                  <a:lnTo>
                    <a:pt x="563650" y="257274"/>
                  </a:lnTo>
                  <a:lnTo>
                    <a:pt x="571605" y="304829"/>
                  </a:lnTo>
                  <a:lnTo>
                    <a:pt x="580664" y="346789"/>
                  </a:lnTo>
                  <a:lnTo>
                    <a:pt x="587229" y="382152"/>
                  </a:lnTo>
                  <a:lnTo>
                    <a:pt x="589174" y="422264"/>
                  </a:lnTo>
                  <a:lnTo>
                    <a:pt x="587513" y="449081"/>
                  </a:lnTo>
                  <a:lnTo>
                    <a:pt x="579718" y="468056"/>
                  </a:lnTo>
                  <a:lnTo>
                    <a:pt x="572020" y="477900"/>
                  </a:lnTo>
                  <a:lnTo>
                    <a:pt x="568487" y="480525"/>
                  </a:lnTo>
                  <a:lnTo>
                    <a:pt x="564014" y="480158"/>
                  </a:lnTo>
                  <a:lnTo>
                    <a:pt x="553400" y="474107"/>
                  </a:lnTo>
                  <a:lnTo>
                    <a:pt x="535523" y="458799"/>
                  </a:lnTo>
                  <a:lnTo>
                    <a:pt x="528742" y="444152"/>
                  </a:lnTo>
                  <a:lnTo>
                    <a:pt x="524389" y="408879"/>
                  </a:lnTo>
                  <a:lnTo>
                    <a:pt x="532193" y="363733"/>
                  </a:lnTo>
                  <a:lnTo>
                    <a:pt x="547231" y="326613"/>
                  </a:lnTo>
                  <a:lnTo>
                    <a:pt x="565094" y="288803"/>
                  </a:lnTo>
                  <a:lnTo>
                    <a:pt x="584850" y="250789"/>
                  </a:lnTo>
                  <a:lnTo>
                    <a:pt x="610341" y="212714"/>
                  </a:lnTo>
                  <a:lnTo>
                    <a:pt x="636944" y="175680"/>
                  </a:lnTo>
                  <a:lnTo>
                    <a:pt x="662610" y="131363"/>
                  </a:lnTo>
                  <a:lnTo>
                    <a:pt x="683242" y="87214"/>
                  </a:lnTo>
                  <a:lnTo>
                    <a:pt x="699038" y="43490"/>
                  </a:lnTo>
                  <a:lnTo>
                    <a:pt x="701957" y="30618"/>
                  </a:lnTo>
                  <a:lnTo>
                    <a:pt x="700620" y="27820"/>
                  </a:lnTo>
                  <a:lnTo>
                    <a:pt x="697610" y="27013"/>
                  </a:lnTo>
                  <a:lnTo>
                    <a:pt x="693487" y="27534"/>
                  </a:lnTo>
                  <a:lnTo>
                    <a:pt x="683263" y="42223"/>
                  </a:lnTo>
                  <a:lnTo>
                    <a:pt x="664508" y="84658"/>
                  </a:lnTo>
                  <a:lnTo>
                    <a:pt x="651671" y="131219"/>
                  </a:lnTo>
                  <a:lnTo>
                    <a:pt x="649543" y="168584"/>
                  </a:lnTo>
                  <a:lnTo>
                    <a:pt x="654087" y="206467"/>
                  </a:lnTo>
                  <a:lnTo>
                    <a:pt x="655521" y="231816"/>
                  </a:lnTo>
                  <a:lnTo>
                    <a:pt x="664624" y="251549"/>
                  </a:lnTo>
                  <a:lnTo>
                    <a:pt x="713818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119"/>
            <p:cNvSpPr/>
            <p:nvPr>
              <p:custDataLst>
                <p:tags r:id="rId46"/>
              </p:custDataLst>
            </p:nvPr>
          </p:nvSpPr>
          <p:spPr>
            <a:xfrm>
              <a:off x="7286625" y="4010025"/>
              <a:ext cx="209551" cy="357544"/>
            </a:xfrm>
            <a:custGeom>
              <a:avLst/>
              <a:gdLst/>
              <a:ahLst/>
              <a:cxnLst/>
              <a:rect l="0" t="0" r="0" b="0"/>
              <a:pathLst>
                <a:path w="209551" h="357544">
                  <a:moveTo>
                    <a:pt x="0" y="0"/>
                  </a:moveTo>
                  <a:lnTo>
                    <a:pt x="0" y="0"/>
                  </a:lnTo>
                  <a:lnTo>
                    <a:pt x="1059" y="18363"/>
                  </a:lnTo>
                  <a:lnTo>
                    <a:pt x="8201" y="58314"/>
                  </a:lnTo>
                  <a:lnTo>
                    <a:pt x="15810" y="103084"/>
                  </a:lnTo>
                  <a:lnTo>
                    <a:pt x="19148" y="141198"/>
                  </a:lnTo>
                  <a:lnTo>
                    <a:pt x="25312" y="184476"/>
                  </a:lnTo>
                  <a:lnTo>
                    <a:pt x="27608" y="225639"/>
                  </a:lnTo>
                  <a:lnTo>
                    <a:pt x="29347" y="268762"/>
                  </a:lnTo>
                  <a:lnTo>
                    <a:pt x="36057" y="312851"/>
                  </a:lnTo>
                  <a:lnTo>
                    <a:pt x="38889" y="352035"/>
                  </a:lnTo>
                  <a:lnTo>
                    <a:pt x="40743" y="355340"/>
                  </a:lnTo>
                  <a:lnTo>
                    <a:pt x="43037" y="357543"/>
                  </a:lnTo>
                  <a:lnTo>
                    <a:pt x="43507" y="355837"/>
                  </a:lnTo>
                  <a:lnTo>
                    <a:pt x="39022" y="321791"/>
                  </a:lnTo>
                  <a:lnTo>
                    <a:pt x="44828" y="284285"/>
                  </a:lnTo>
                  <a:lnTo>
                    <a:pt x="47073" y="237208"/>
                  </a:lnTo>
                  <a:lnTo>
                    <a:pt x="49496" y="215493"/>
                  </a:lnTo>
                  <a:lnTo>
                    <a:pt x="57629" y="202313"/>
                  </a:lnTo>
                  <a:lnTo>
                    <a:pt x="65477" y="195750"/>
                  </a:lnTo>
                  <a:lnTo>
                    <a:pt x="69051" y="194001"/>
                  </a:lnTo>
                  <a:lnTo>
                    <a:pt x="73551" y="194950"/>
                  </a:lnTo>
                  <a:lnTo>
                    <a:pt x="84195" y="201650"/>
                  </a:lnTo>
                  <a:lnTo>
                    <a:pt x="87880" y="206400"/>
                  </a:lnTo>
                  <a:lnTo>
                    <a:pt x="99439" y="229232"/>
                  </a:lnTo>
                  <a:lnTo>
                    <a:pt x="133717" y="274294"/>
                  </a:lnTo>
                  <a:lnTo>
                    <a:pt x="153766" y="296187"/>
                  </a:lnTo>
                  <a:lnTo>
                    <a:pt x="174677" y="307304"/>
                  </a:lnTo>
                  <a:lnTo>
                    <a:pt x="20955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120"/>
            <p:cNvSpPr/>
            <p:nvPr>
              <p:custDataLst>
                <p:tags r:id="rId47"/>
              </p:custDataLst>
            </p:nvPr>
          </p:nvSpPr>
          <p:spPr>
            <a:xfrm>
              <a:off x="7052801" y="4124325"/>
              <a:ext cx="224300" cy="236132"/>
            </a:xfrm>
            <a:custGeom>
              <a:avLst/>
              <a:gdLst/>
              <a:ahLst/>
              <a:cxnLst/>
              <a:rect l="0" t="0" r="0" b="0"/>
              <a:pathLst>
                <a:path w="224300" h="236132">
                  <a:moveTo>
                    <a:pt x="90949" y="0"/>
                  </a:moveTo>
                  <a:lnTo>
                    <a:pt x="90949" y="0"/>
                  </a:lnTo>
                  <a:lnTo>
                    <a:pt x="90949" y="5056"/>
                  </a:lnTo>
                  <a:lnTo>
                    <a:pt x="89891" y="6546"/>
                  </a:lnTo>
                  <a:lnTo>
                    <a:pt x="88127" y="7539"/>
                  </a:lnTo>
                  <a:lnTo>
                    <a:pt x="85893" y="8201"/>
                  </a:lnTo>
                  <a:lnTo>
                    <a:pt x="84403" y="9701"/>
                  </a:lnTo>
                  <a:lnTo>
                    <a:pt x="82748" y="14189"/>
                  </a:lnTo>
                  <a:lnTo>
                    <a:pt x="42976" y="39132"/>
                  </a:lnTo>
                  <a:lnTo>
                    <a:pt x="25178" y="52317"/>
                  </a:lnTo>
                  <a:lnTo>
                    <a:pt x="5374" y="76532"/>
                  </a:lnTo>
                  <a:lnTo>
                    <a:pt x="0" y="90812"/>
                  </a:lnTo>
                  <a:lnTo>
                    <a:pt x="432" y="107036"/>
                  </a:lnTo>
                  <a:lnTo>
                    <a:pt x="9334" y="138265"/>
                  </a:lnTo>
                  <a:lnTo>
                    <a:pt x="31936" y="181622"/>
                  </a:lnTo>
                  <a:lnTo>
                    <a:pt x="45594" y="206920"/>
                  </a:lnTo>
                  <a:lnTo>
                    <a:pt x="51187" y="214147"/>
                  </a:lnTo>
                  <a:lnTo>
                    <a:pt x="84342" y="234431"/>
                  </a:lnTo>
                  <a:lnTo>
                    <a:pt x="112707" y="236131"/>
                  </a:lnTo>
                  <a:lnTo>
                    <a:pt x="140836" y="228772"/>
                  </a:lnTo>
                  <a:lnTo>
                    <a:pt x="163921" y="214918"/>
                  </a:lnTo>
                  <a:lnTo>
                    <a:pt x="189711" y="184212"/>
                  </a:lnTo>
                  <a:lnTo>
                    <a:pt x="22429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121"/>
            <p:cNvSpPr/>
            <p:nvPr>
              <p:custDataLst>
                <p:tags r:id="rId48"/>
              </p:custDataLst>
            </p:nvPr>
          </p:nvSpPr>
          <p:spPr>
            <a:xfrm>
              <a:off x="6496050" y="4057650"/>
              <a:ext cx="386010" cy="318508"/>
            </a:xfrm>
            <a:custGeom>
              <a:avLst/>
              <a:gdLst/>
              <a:ahLst/>
              <a:cxnLst/>
              <a:rect l="0" t="0" r="0" b="0"/>
              <a:pathLst>
                <a:path w="386010" h="318508">
                  <a:moveTo>
                    <a:pt x="0" y="0"/>
                  </a:moveTo>
                  <a:lnTo>
                    <a:pt x="0" y="0"/>
                  </a:lnTo>
                  <a:lnTo>
                    <a:pt x="30397" y="39060"/>
                  </a:lnTo>
                  <a:lnTo>
                    <a:pt x="56883" y="86542"/>
                  </a:lnTo>
                  <a:lnTo>
                    <a:pt x="76121" y="126889"/>
                  </a:lnTo>
                  <a:lnTo>
                    <a:pt x="92404" y="169535"/>
                  </a:lnTo>
                  <a:lnTo>
                    <a:pt x="106755" y="208983"/>
                  </a:lnTo>
                  <a:lnTo>
                    <a:pt x="130566" y="255181"/>
                  </a:lnTo>
                  <a:lnTo>
                    <a:pt x="144284" y="275047"/>
                  </a:lnTo>
                  <a:lnTo>
                    <a:pt x="146989" y="276498"/>
                  </a:lnTo>
                  <a:lnTo>
                    <a:pt x="148793" y="275349"/>
                  </a:lnTo>
                  <a:lnTo>
                    <a:pt x="149995" y="272466"/>
                  </a:lnTo>
                  <a:lnTo>
                    <a:pt x="151688" y="233013"/>
                  </a:lnTo>
                  <a:lnTo>
                    <a:pt x="152083" y="200575"/>
                  </a:lnTo>
                  <a:lnTo>
                    <a:pt x="153318" y="168520"/>
                  </a:lnTo>
                  <a:lnTo>
                    <a:pt x="157393" y="136634"/>
                  </a:lnTo>
                  <a:lnTo>
                    <a:pt x="159911" y="104823"/>
                  </a:lnTo>
                  <a:lnTo>
                    <a:pt x="164151" y="59986"/>
                  </a:lnTo>
                  <a:lnTo>
                    <a:pt x="175065" y="17023"/>
                  </a:lnTo>
                  <a:lnTo>
                    <a:pt x="181170" y="7566"/>
                  </a:lnTo>
                  <a:lnTo>
                    <a:pt x="184280" y="5044"/>
                  </a:lnTo>
                  <a:lnTo>
                    <a:pt x="188471" y="4421"/>
                  </a:lnTo>
                  <a:lnTo>
                    <a:pt x="198770" y="6551"/>
                  </a:lnTo>
                  <a:lnTo>
                    <a:pt x="210403" y="19492"/>
                  </a:lnTo>
                  <a:lnTo>
                    <a:pt x="237364" y="61161"/>
                  </a:lnTo>
                  <a:lnTo>
                    <a:pt x="252842" y="98757"/>
                  </a:lnTo>
                  <a:lnTo>
                    <a:pt x="256604" y="138280"/>
                  </a:lnTo>
                  <a:lnTo>
                    <a:pt x="251950" y="178555"/>
                  </a:lnTo>
                  <a:lnTo>
                    <a:pt x="253981" y="215536"/>
                  </a:lnTo>
                  <a:lnTo>
                    <a:pt x="257602" y="256476"/>
                  </a:lnTo>
                  <a:lnTo>
                    <a:pt x="265650" y="285543"/>
                  </a:lnTo>
                  <a:lnTo>
                    <a:pt x="275406" y="304708"/>
                  </a:lnTo>
                  <a:lnTo>
                    <a:pt x="283087" y="311089"/>
                  </a:lnTo>
                  <a:lnTo>
                    <a:pt x="302911" y="318178"/>
                  </a:lnTo>
                  <a:lnTo>
                    <a:pt x="317366" y="318507"/>
                  </a:lnTo>
                  <a:lnTo>
                    <a:pt x="322703" y="317113"/>
                  </a:lnTo>
                  <a:lnTo>
                    <a:pt x="340326" y="305038"/>
                  </a:lnTo>
                  <a:lnTo>
                    <a:pt x="358953" y="288055"/>
                  </a:lnTo>
                  <a:lnTo>
                    <a:pt x="372821" y="259504"/>
                  </a:lnTo>
                  <a:lnTo>
                    <a:pt x="380443" y="217419"/>
                  </a:lnTo>
                  <a:lnTo>
                    <a:pt x="386009" y="177544"/>
                  </a:lnTo>
                  <a:lnTo>
                    <a:pt x="379481" y="134553"/>
                  </a:lnTo>
                  <a:lnTo>
                    <a:pt x="371858" y="114835"/>
                  </a:lnTo>
                  <a:lnTo>
                    <a:pt x="357887" y="95488"/>
                  </a:lnTo>
                  <a:lnTo>
                    <a:pt x="348658" y="91175"/>
                  </a:lnTo>
                  <a:lnTo>
                    <a:pt x="327114" y="92028"/>
                  </a:lnTo>
                  <a:lnTo>
                    <a:pt x="288511" y="102218"/>
                  </a:lnTo>
                  <a:lnTo>
                    <a:pt x="266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122"/>
            <p:cNvSpPr/>
            <p:nvPr>
              <p:custDataLst>
                <p:tags r:id="rId49"/>
              </p:custDataLst>
            </p:nvPr>
          </p:nvSpPr>
          <p:spPr>
            <a:xfrm>
              <a:off x="6486525" y="4038600"/>
              <a:ext cx="9448" cy="305518"/>
            </a:xfrm>
            <a:custGeom>
              <a:avLst/>
              <a:gdLst/>
              <a:ahLst/>
              <a:cxnLst/>
              <a:rect l="0" t="0" r="0" b="0"/>
              <a:pathLst>
                <a:path w="9448" h="305518">
                  <a:moveTo>
                    <a:pt x="0" y="0"/>
                  </a:moveTo>
                  <a:lnTo>
                    <a:pt x="0" y="0"/>
                  </a:lnTo>
                  <a:lnTo>
                    <a:pt x="1059" y="36964"/>
                  </a:lnTo>
                  <a:lnTo>
                    <a:pt x="6546" y="73629"/>
                  </a:lnTo>
                  <a:lnTo>
                    <a:pt x="8642" y="112362"/>
                  </a:lnTo>
                  <a:lnTo>
                    <a:pt x="9263" y="156882"/>
                  </a:lnTo>
                  <a:lnTo>
                    <a:pt x="9447" y="202529"/>
                  </a:lnTo>
                  <a:lnTo>
                    <a:pt x="8444" y="244394"/>
                  </a:lnTo>
                  <a:lnTo>
                    <a:pt x="2973" y="285609"/>
                  </a:lnTo>
                  <a:lnTo>
                    <a:pt x="587" y="305517"/>
                  </a:lnTo>
                  <a:lnTo>
                    <a:pt x="391" y="305278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248"/>
          <p:cNvGrpSpPr/>
          <p:nvPr/>
        </p:nvGrpSpPr>
        <p:grpSpPr>
          <a:xfrm>
            <a:off x="8567013" y="4067175"/>
            <a:ext cx="1739038" cy="390526"/>
            <a:chOff x="8567013" y="4067175"/>
            <a:chExt cx="1739038" cy="390526"/>
          </a:xfrm>
        </p:grpSpPr>
        <p:sp>
          <p:nvSpPr>
            <p:cNvPr id="355" name="SMARTInkShape-1123"/>
            <p:cNvSpPr/>
            <p:nvPr>
              <p:custDataLst>
                <p:tags r:id="rId37"/>
              </p:custDataLst>
            </p:nvPr>
          </p:nvSpPr>
          <p:spPr>
            <a:xfrm>
              <a:off x="8567013" y="4295775"/>
              <a:ext cx="5488" cy="161926"/>
            </a:xfrm>
            <a:custGeom>
              <a:avLst/>
              <a:gdLst/>
              <a:ahLst/>
              <a:cxnLst/>
              <a:rect l="0" t="0" r="0" b="0"/>
              <a:pathLst>
                <a:path w="5488" h="161926">
                  <a:moveTo>
                    <a:pt x="5487" y="0"/>
                  </a:moveTo>
                  <a:lnTo>
                    <a:pt x="5487" y="0"/>
                  </a:lnTo>
                  <a:lnTo>
                    <a:pt x="0" y="44547"/>
                  </a:lnTo>
                  <a:lnTo>
                    <a:pt x="4090" y="87940"/>
                  </a:lnTo>
                  <a:lnTo>
                    <a:pt x="5487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124"/>
            <p:cNvSpPr/>
            <p:nvPr>
              <p:custDataLst>
                <p:tags r:id="rId38"/>
              </p:custDataLst>
            </p:nvPr>
          </p:nvSpPr>
          <p:spPr>
            <a:xfrm>
              <a:off x="8572500" y="4133850"/>
              <a:ext cx="171451" cy="272244"/>
            </a:xfrm>
            <a:custGeom>
              <a:avLst/>
              <a:gdLst/>
              <a:ahLst/>
              <a:cxnLst/>
              <a:rect l="0" t="0" r="0" b="0"/>
              <a:pathLst>
                <a:path w="171451" h="272244">
                  <a:moveTo>
                    <a:pt x="0" y="0"/>
                  </a:moveTo>
                  <a:lnTo>
                    <a:pt x="0" y="0"/>
                  </a:lnTo>
                  <a:lnTo>
                    <a:pt x="1059" y="42835"/>
                  </a:lnTo>
                  <a:lnTo>
                    <a:pt x="7604" y="80543"/>
                  </a:lnTo>
                  <a:lnTo>
                    <a:pt x="16247" y="115940"/>
                  </a:lnTo>
                  <a:lnTo>
                    <a:pt x="22390" y="147837"/>
                  </a:lnTo>
                  <a:lnTo>
                    <a:pt x="28648" y="183181"/>
                  </a:lnTo>
                  <a:lnTo>
                    <a:pt x="38122" y="227490"/>
                  </a:lnTo>
                  <a:lnTo>
                    <a:pt x="47254" y="272243"/>
                  </a:lnTo>
                  <a:lnTo>
                    <a:pt x="46534" y="226130"/>
                  </a:lnTo>
                  <a:lnTo>
                    <a:pt x="42554" y="185522"/>
                  </a:lnTo>
                  <a:lnTo>
                    <a:pt x="40080" y="150540"/>
                  </a:lnTo>
                  <a:lnTo>
                    <a:pt x="41508" y="109868"/>
                  </a:lnTo>
                  <a:lnTo>
                    <a:pt x="48937" y="66484"/>
                  </a:lnTo>
                  <a:lnTo>
                    <a:pt x="57380" y="56712"/>
                  </a:lnTo>
                  <a:lnTo>
                    <a:pt x="63653" y="56858"/>
                  </a:lnTo>
                  <a:lnTo>
                    <a:pt x="79091" y="65487"/>
                  </a:lnTo>
                  <a:lnTo>
                    <a:pt x="90891" y="79905"/>
                  </a:lnTo>
                  <a:lnTo>
                    <a:pt x="124279" y="126136"/>
                  </a:lnTo>
                  <a:lnTo>
                    <a:pt x="149315" y="172495"/>
                  </a:lnTo>
                  <a:lnTo>
                    <a:pt x="1714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125"/>
            <p:cNvSpPr/>
            <p:nvPr>
              <p:custDataLst>
                <p:tags r:id="rId39"/>
              </p:custDataLst>
            </p:nvPr>
          </p:nvSpPr>
          <p:spPr>
            <a:xfrm>
              <a:off x="8953500" y="4171950"/>
              <a:ext cx="390526" cy="228601"/>
            </a:xfrm>
            <a:custGeom>
              <a:avLst/>
              <a:gdLst/>
              <a:ahLst/>
              <a:cxnLst/>
              <a:rect l="0" t="0" r="0" b="0"/>
              <a:pathLst>
                <a:path w="390526" h="2286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7900" y="47559"/>
                  </a:lnTo>
                  <a:lnTo>
                    <a:pt x="31522" y="85712"/>
                  </a:lnTo>
                  <a:lnTo>
                    <a:pt x="44405" y="123822"/>
                  </a:lnTo>
                  <a:lnTo>
                    <a:pt x="60319" y="166393"/>
                  </a:lnTo>
                  <a:lnTo>
                    <a:pt x="74318" y="196097"/>
                  </a:lnTo>
                  <a:lnTo>
                    <a:pt x="74945" y="195290"/>
                  </a:lnTo>
                  <a:lnTo>
                    <a:pt x="81091" y="157996"/>
                  </a:lnTo>
                  <a:lnTo>
                    <a:pt x="86488" y="127371"/>
                  </a:lnTo>
                  <a:lnTo>
                    <a:pt x="92653" y="85717"/>
                  </a:lnTo>
                  <a:lnTo>
                    <a:pt x="96213" y="67730"/>
                  </a:lnTo>
                  <a:lnTo>
                    <a:pt x="104850" y="52680"/>
                  </a:lnTo>
                  <a:lnTo>
                    <a:pt x="110117" y="48878"/>
                  </a:lnTo>
                  <a:lnTo>
                    <a:pt x="115745" y="47403"/>
                  </a:lnTo>
                  <a:lnTo>
                    <a:pt x="121614" y="47477"/>
                  </a:lnTo>
                  <a:lnTo>
                    <a:pt x="127642" y="51759"/>
                  </a:lnTo>
                  <a:lnTo>
                    <a:pt x="152527" y="89050"/>
                  </a:lnTo>
                  <a:lnTo>
                    <a:pt x="172769" y="132125"/>
                  </a:lnTo>
                  <a:lnTo>
                    <a:pt x="186958" y="172267"/>
                  </a:lnTo>
                  <a:lnTo>
                    <a:pt x="198095" y="217131"/>
                  </a:lnTo>
                  <a:lnTo>
                    <a:pt x="199453" y="225202"/>
                  </a:lnTo>
                  <a:lnTo>
                    <a:pt x="205032" y="180328"/>
                  </a:lnTo>
                  <a:lnTo>
                    <a:pt x="209716" y="135143"/>
                  </a:lnTo>
                  <a:lnTo>
                    <a:pt x="215832" y="98016"/>
                  </a:lnTo>
                  <a:lnTo>
                    <a:pt x="221257" y="53189"/>
                  </a:lnTo>
                  <a:lnTo>
                    <a:pt x="223704" y="44984"/>
                  </a:lnTo>
                  <a:lnTo>
                    <a:pt x="227453" y="39515"/>
                  </a:lnTo>
                  <a:lnTo>
                    <a:pt x="232068" y="35868"/>
                  </a:lnTo>
                  <a:lnTo>
                    <a:pt x="237262" y="33437"/>
                  </a:lnTo>
                  <a:lnTo>
                    <a:pt x="241784" y="32875"/>
                  </a:lnTo>
                  <a:lnTo>
                    <a:pt x="249629" y="35072"/>
                  </a:lnTo>
                  <a:lnTo>
                    <a:pt x="265052" y="47316"/>
                  </a:lnTo>
                  <a:lnTo>
                    <a:pt x="287937" y="89761"/>
                  </a:lnTo>
                  <a:lnTo>
                    <a:pt x="306525" y="137322"/>
                  </a:lnTo>
                  <a:lnTo>
                    <a:pt x="327992" y="178820"/>
                  </a:lnTo>
                  <a:lnTo>
                    <a:pt x="346362" y="200563"/>
                  </a:lnTo>
                  <a:lnTo>
                    <a:pt x="3905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126"/>
            <p:cNvSpPr/>
            <p:nvPr>
              <p:custDataLst>
                <p:tags r:id="rId40"/>
              </p:custDataLst>
            </p:nvPr>
          </p:nvSpPr>
          <p:spPr>
            <a:xfrm>
              <a:off x="9401175" y="4161439"/>
              <a:ext cx="117192" cy="202720"/>
            </a:xfrm>
            <a:custGeom>
              <a:avLst/>
              <a:gdLst/>
              <a:ahLst/>
              <a:cxnLst/>
              <a:rect l="0" t="0" r="0" b="0"/>
              <a:pathLst>
                <a:path w="117192" h="202720">
                  <a:moveTo>
                    <a:pt x="38100" y="39086"/>
                  </a:moveTo>
                  <a:lnTo>
                    <a:pt x="38100" y="39086"/>
                  </a:lnTo>
                  <a:lnTo>
                    <a:pt x="16642" y="73802"/>
                  </a:lnTo>
                  <a:lnTo>
                    <a:pt x="6578" y="113225"/>
                  </a:lnTo>
                  <a:lnTo>
                    <a:pt x="7006" y="160066"/>
                  </a:lnTo>
                  <a:lnTo>
                    <a:pt x="13835" y="187233"/>
                  </a:lnTo>
                  <a:lnTo>
                    <a:pt x="25198" y="197710"/>
                  </a:lnTo>
                  <a:lnTo>
                    <a:pt x="32674" y="201985"/>
                  </a:lnTo>
                  <a:lnTo>
                    <a:pt x="40833" y="202719"/>
                  </a:lnTo>
                  <a:lnTo>
                    <a:pt x="58365" y="197889"/>
                  </a:lnTo>
                  <a:lnTo>
                    <a:pt x="81029" y="183271"/>
                  </a:lnTo>
                  <a:lnTo>
                    <a:pt x="101150" y="155420"/>
                  </a:lnTo>
                  <a:lnTo>
                    <a:pt x="111278" y="123951"/>
                  </a:lnTo>
                  <a:lnTo>
                    <a:pt x="117191" y="89504"/>
                  </a:lnTo>
                  <a:lnTo>
                    <a:pt x="114568" y="53319"/>
                  </a:lnTo>
                  <a:lnTo>
                    <a:pt x="101217" y="14724"/>
                  </a:lnTo>
                  <a:lnTo>
                    <a:pt x="83792" y="4270"/>
                  </a:lnTo>
                  <a:lnTo>
                    <a:pt x="71736" y="0"/>
                  </a:lnTo>
                  <a:lnTo>
                    <a:pt x="60524" y="329"/>
                  </a:lnTo>
                  <a:lnTo>
                    <a:pt x="0" y="29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127"/>
            <p:cNvSpPr/>
            <p:nvPr>
              <p:custDataLst>
                <p:tags r:id="rId41"/>
              </p:custDataLst>
            </p:nvPr>
          </p:nvSpPr>
          <p:spPr>
            <a:xfrm>
              <a:off x="9563100" y="4067175"/>
              <a:ext cx="76989" cy="343103"/>
            </a:xfrm>
            <a:custGeom>
              <a:avLst/>
              <a:gdLst/>
              <a:ahLst/>
              <a:cxnLst/>
              <a:rect l="0" t="0" r="0" b="0"/>
              <a:pathLst>
                <a:path w="76989" h="343103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0361"/>
                  </a:lnTo>
                  <a:lnTo>
                    <a:pt x="8201" y="13257"/>
                  </a:lnTo>
                  <a:lnTo>
                    <a:pt x="34790" y="52193"/>
                  </a:lnTo>
                  <a:lnTo>
                    <a:pt x="50147" y="99327"/>
                  </a:lnTo>
                  <a:lnTo>
                    <a:pt x="60131" y="146906"/>
                  </a:lnTo>
                  <a:lnTo>
                    <a:pt x="63767" y="179944"/>
                  </a:lnTo>
                  <a:lnTo>
                    <a:pt x="65383" y="212267"/>
                  </a:lnTo>
                  <a:lnTo>
                    <a:pt x="67351" y="259156"/>
                  </a:lnTo>
                  <a:lnTo>
                    <a:pt x="73108" y="298214"/>
                  </a:lnTo>
                  <a:lnTo>
                    <a:pt x="76988" y="343102"/>
                  </a:lnTo>
                  <a:lnTo>
                    <a:pt x="762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128"/>
            <p:cNvSpPr/>
            <p:nvPr>
              <p:custDataLst>
                <p:tags r:id="rId42"/>
              </p:custDataLst>
            </p:nvPr>
          </p:nvSpPr>
          <p:spPr>
            <a:xfrm>
              <a:off x="9544050" y="4211767"/>
              <a:ext cx="180976" cy="207834"/>
            </a:xfrm>
            <a:custGeom>
              <a:avLst/>
              <a:gdLst/>
              <a:ahLst/>
              <a:cxnLst/>
              <a:rect l="0" t="0" r="0" b="0"/>
              <a:pathLst>
                <a:path w="180976" h="207834">
                  <a:moveTo>
                    <a:pt x="0" y="17333"/>
                  </a:moveTo>
                  <a:lnTo>
                    <a:pt x="0" y="17333"/>
                  </a:lnTo>
                  <a:lnTo>
                    <a:pt x="29189" y="6972"/>
                  </a:lnTo>
                  <a:lnTo>
                    <a:pt x="69383" y="0"/>
                  </a:lnTo>
                  <a:lnTo>
                    <a:pt x="101109" y="3848"/>
                  </a:lnTo>
                  <a:lnTo>
                    <a:pt x="116551" y="11693"/>
                  </a:lnTo>
                  <a:lnTo>
                    <a:pt x="149775" y="46249"/>
                  </a:lnTo>
                  <a:lnTo>
                    <a:pt x="153825" y="52486"/>
                  </a:lnTo>
                  <a:lnTo>
                    <a:pt x="164581" y="91601"/>
                  </a:lnTo>
                  <a:lnTo>
                    <a:pt x="169414" y="138351"/>
                  </a:lnTo>
                  <a:lnTo>
                    <a:pt x="180975" y="20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129"/>
            <p:cNvSpPr/>
            <p:nvPr>
              <p:custDataLst>
                <p:tags r:id="rId43"/>
              </p:custDataLst>
            </p:nvPr>
          </p:nvSpPr>
          <p:spPr>
            <a:xfrm>
              <a:off x="9772650" y="41052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130"/>
            <p:cNvSpPr/>
            <p:nvPr>
              <p:custDataLst>
                <p:tags r:id="rId44"/>
              </p:custDataLst>
            </p:nvPr>
          </p:nvSpPr>
          <p:spPr>
            <a:xfrm>
              <a:off x="9814908" y="4154733"/>
              <a:ext cx="491143" cy="205024"/>
            </a:xfrm>
            <a:custGeom>
              <a:avLst/>
              <a:gdLst/>
              <a:ahLst/>
              <a:cxnLst/>
              <a:rect l="0" t="0" r="0" b="0"/>
              <a:pathLst>
                <a:path w="491143" h="205024">
                  <a:moveTo>
                    <a:pt x="14892" y="36267"/>
                  </a:moveTo>
                  <a:lnTo>
                    <a:pt x="14892" y="36267"/>
                  </a:lnTo>
                  <a:lnTo>
                    <a:pt x="14892" y="41323"/>
                  </a:lnTo>
                  <a:lnTo>
                    <a:pt x="29970" y="83826"/>
                  </a:lnTo>
                  <a:lnTo>
                    <a:pt x="41023" y="130450"/>
                  </a:lnTo>
                  <a:lnTo>
                    <a:pt x="51092" y="152485"/>
                  </a:lnTo>
                  <a:lnTo>
                    <a:pt x="92559" y="199436"/>
                  </a:lnTo>
                  <a:lnTo>
                    <a:pt x="105503" y="204037"/>
                  </a:lnTo>
                  <a:lnTo>
                    <a:pt x="121839" y="205023"/>
                  </a:lnTo>
                  <a:lnTo>
                    <a:pt x="139682" y="201933"/>
                  </a:lnTo>
                  <a:lnTo>
                    <a:pt x="158196" y="188566"/>
                  </a:lnTo>
                  <a:lnTo>
                    <a:pt x="173833" y="170630"/>
                  </a:lnTo>
                  <a:lnTo>
                    <a:pt x="180782" y="155603"/>
                  </a:lnTo>
                  <a:lnTo>
                    <a:pt x="179639" y="115018"/>
                  </a:lnTo>
                  <a:lnTo>
                    <a:pt x="172427" y="92081"/>
                  </a:lnTo>
                  <a:lnTo>
                    <a:pt x="144489" y="46675"/>
                  </a:lnTo>
                  <a:lnTo>
                    <a:pt x="116731" y="18019"/>
                  </a:lnTo>
                  <a:lnTo>
                    <a:pt x="99312" y="6990"/>
                  </a:lnTo>
                  <a:lnTo>
                    <a:pt x="68481" y="781"/>
                  </a:lnTo>
                  <a:lnTo>
                    <a:pt x="25831" y="0"/>
                  </a:lnTo>
                  <a:lnTo>
                    <a:pt x="9876" y="3567"/>
                  </a:lnTo>
                  <a:lnTo>
                    <a:pt x="5198" y="6001"/>
                  </a:lnTo>
                  <a:lnTo>
                    <a:pt x="2080" y="8681"/>
                  </a:lnTo>
                  <a:lnTo>
                    <a:pt x="0" y="11526"/>
                  </a:lnTo>
                  <a:lnTo>
                    <a:pt x="732" y="14482"/>
                  </a:lnTo>
                  <a:lnTo>
                    <a:pt x="7187" y="20587"/>
                  </a:lnTo>
                  <a:lnTo>
                    <a:pt x="32835" y="24918"/>
                  </a:lnTo>
                  <a:lnTo>
                    <a:pt x="74998" y="27440"/>
                  </a:lnTo>
                  <a:lnTo>
                    <a:pt x="121248" y="34240"/>
                  </a:lnTo>
                  <a:lnTo>
                    <a:pt x="160588" y="42957"/>
                  </a:lnTo>
                  <a:lnTo>
                    <a:pt x="178777" y="49118"/>
                  </a:lnTo>
                  <a:lnTo>
                    <a:pt x="193916" y="61029"/>
                  </a:lnTo>
                  <a:lnTo>
                    <a:pt x="206642" y="76906"/>
                  </a:lnTo>
                  <a:lnTo>
                    <a:pt x="220613" y="107324"/>
                  </a:lnTo>
                  <a:lnTo>
                    <a:pt x="223937" y="140757"/>
                  </a:lnTo>
                  <a:lnTo>
                    <a:pt x="224375" y="157337"/>
                  </a:lnTo>
                  <a:lnTo>
                    <a:pt x="237616" y="131468"/>
                  </a:lnTo>
                  <a:lnTo>
                    <a:pt x="266198" y="92156"/>
                  </a:lnTo>
                  <a:lnTo>
                    <a:pt x="283851" y="67643"/>
                  </a:lnTo>
                  <a:lnTo>
                    <a:pt x="292474" y="60795"/>
                  </a:lnTo>
                  <a:lnTo>
                    <a:pt x="296255" y="60028"/>
                  </a:lnTo>
                  <a:lnTo>
                    <a:pt x="299834" y="60574"/>
                  </a:lnTo>
                  <a:lnTo>
                    <a:pt x="303277" y="61997"/>
                  </a:lnTo>
                  <a:lnTo>
                    <a:pt x="337521" y="103090"/>
                  </a:lnTo>
                  <a:lnTo>
                    <a:pt x="376735" y="149744"/>
                  </a:lnTo>
                  <a:lnTo>
                    <a:pt x="390553" y="161843"/>
                  </a:lnTo>
                  <a:lnTo>
                    <a:pt x="434543" y="181711"/>
                  </a:lnTo>
                  <a:lnTo>
                    <a:pt x="491142" y="198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249"/>
          <p:cNvGrpSpPr/>
          <p:nvPr/>
        </p:nvGrpSpPr>
        <p:grpSpPr>
          <a:xfrm>
            <a:off x="5362586" y="4438650"/>
            <a:ext cx="1895465" cy="295276"/>
            <a:chOff x="5362586" y="4438650"/>
            <a:chExt cx="1895465" cy="295276"/>
          </a:xfrm>
        </p:grpSpPr>
        <p:sp>
          <p:nvSpPr>
            <p:cNvPr id="364" name="SMARTInkShape-1131"/>
            <p:cNvSpPr/>
            <p:nvPr>
              <p:custDataLst>
                <p:tags r:id="rId27"/>
              </p:custDataLst>
            </p:nvPr>
          </p:nvSpPr>
          <p:spPr>
            <a:xfrm>
              <a:off x="5362586" y="4570343"/>
              <a:ext cx="257165" cy="154058"/>
            </a:xfrm>
            <a:custGeom>
              <a:avLst/>
              <a:gdLst/>
              <a:ahLst/>
              <a:cxnLst/>
              <a:rect l="0" t="0" r="0" b="0"/>
              <a:pathLst>
                <a:path w="257165" h="154058">
                  <a:moveTo>
                    <a:pt x="19039" y="1657"/>
                  </a:moveTo>
                  <a:lnTo>
                    <a:pt x="19039" y="1657"/>
                  </a:lnTo>
                  <a:lnTo>
                    <a:pt x="12493" y="26586"/>
                  </a:lnTo>
                  <a:lnTo>
                    <a:pt x="9338" y="63489"/>
                  </a:lnTo>
                  <a:lnTo>
                    <a:pt x="1429" y="110263"/>
                  </a:lnTo>
                  <a:lnTo>
                    <a:pt x="0" y="153315"/>
                  </a:lnTo>
                  <a:lnTo>
                    <a:pt x="13173" y="109692"/>
                  </a:lnTo>
                  <a:lnTo>
                    <a:pt x="29648" y="74942"/>
                  </a:lnTo>
                  <a:lnTo>
                    <a:pt x="60457" y="38511"/>
                  </a:lnTo>
                  <a:lnTo>
                    <a:pt x="73078" y="29325"/>
                  </a:lnTo>
                  <a:lnTo>
                    <a:pt x="78348" y="28569"/>
                  </a:lnTo>
                  <a:lnTo>
                    <a:pt x="82920" y="30182"/>
                  </a:lnTo>
                  <a:lnTo>
                    <a:pt x="89764" y="36560"/>
                  </a:lnTo>
                  <a:lnTo>
                    <a:pt x="99575" y="62567"/>
                  </a:lnTo>
                  <a:lnTo>
                    <a:pt x="104309" y="92917"/>
                  </a:lnTo>
                  <a:lnTo>
                    <a:pt x="105519" y="94247"/>
                  </a:lnTo>
                  <a:lnTo>
                    <a:pt x="109686" y="95725"/>
                  </a:lnTo>
                  <a:lnTo>
                    <a:pt x="141944" y="68489"/>
                  </a:lnTo>
                  <a:lnTo>
                    <a:pt x="180883" y="22707"/>
                  </a:lnTo>
                  <a:lnTo>
                    <a:pt x="194686" y="9954"/>
                  </a:lnTo>
                  <a:lnTo>
                    <a:pt x="211405" y="759"/>
                  </a:lnTo>
                  <a:lnTo>
                    <a:pt x="218191" y="0"/>
                  </a:lnTo>
                  <a:lnTo>
                    <a:pt x="223774" y="1610"/>
                  </a:lnTo>
                  <a:lnTo>
                    <a:pt x="232799" y="9045"/>
                  </a:lnTo>
                  <a:lnTo>
                    <a:pt x="240338" y="19404"/>
                  </a:lnTo>
                  <a:lnTo>
                    <a:pt x="245476" y="57363"/>
                  </a:lnTo>
                  <a:lnTo>
                    <a:pt x="246998" y="103770"/>
                  </a:lnTo>
                  <a:lnTo>
                    <a:pt x="257164" y="154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132"/>
            <p:cNvSpPr/>
            <p:nvPr>
              <p:custDataLst>
                <p:tags r:id="rId28"/>
              </p:custDataLst>
            </p:nvPr>
          </p:nvSpPr>
          <p:spPr>
            <a:xfrm>
              <a:off x="5753100" y="4501327"/>
              <a:ext cx="207572" cy="213932"/>
            </a:xfrm>
            <a:custGeom>
              <a:avLst/>
              <a:gdLst/>
              <a:ahLst/>
              <a:cxnLst/>
              <a:rect l="0" t="0" r="0" b="0"/>
              <a:pathLst>
                <a:path w="207572" h="213932">
                  <a:moveTo>
                    <a:pt x="0" y="70673"/>
                  </a:moveTo>
                  <a:lnTo>
                    <a:pt x="0" y="70673"/>
                  </a:lnTo>
                  <a:lnTo>
                    <a:pt x="0" y="110196"/>
                  </a:lnTo>
                  <a:lnTo>
                    <a:pt x="2822" y="147295"/>
                  </a:lnTo>
                  <a:lnTo>
                    <a:pt x="8201" y="187643"/>
                  </a:lnTo>
                  <a:lnTo>
                    <a:pt x="17403" y="202387"/>
                  </a:lnTo>
                  <a:lnTo>
                    <a:pt x="24302" y="209282"/>
                  </a:lnTo>
                  <a:lnTo>
                    <a:pt x="32076" y="212821"/>
                  </a:lnTo>
                  <a:lnTo>
                    <a:pt x="49181" y="213931"/>
                  </a:lnTo>
                  <a:lnTo>
                    <a:pt x="76661" y="203548"/>
                  </a:lnTo>
                  <a:lnTo>
                    <a:pt x="123885" y="174967"/>
                  </a:lnTo>
                  <a:lnTo>
                    <a:pt x="161937" y="144897"/>
                  </a:lnTo>
                  <a:lnTo>
                    <a:pt x="180391" y="117712"/>
                  </a:lnTo>
                  <a:lnTo>
                    <a:pt x="199530" y="73418"/>
                  </a:lnTo>
                  <a:lnTo>
                    <a:pt x="205097" y="58135"/>
                  </a:lnTo>
                  <a:lnTo>
                    <a:pt x="207571" y="40759"/>
                  </a:lnTo>
                  <a:lnTo>
                    <a:pt x="200204" y="22453"/>
                  </a:lnTo>
                  <a:lnTo>
                    <a:pt x="193794" y="13126"/>
                  </a:lnTo>
                  <a:lnTo>
                    <a:pt x="185288" y="6908"/>
                  </a:lnTo>
                  <a:lnTo>
                    <a:pt x="164547" y="0"/>
                  </a:lnTo>
                  <a:lnTo>
                    <a:pt x="134127" y="1167"/>
                  </a:lnTo>
                  <a:lnTo>
                    <a:pt x="105005" y="13272"/>
                  </a:lnTo>
                  <a:lnTo>
                    <a:pt x="19050" y="80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133"/>
            <p:cNvSpPr/>
            <p:nvPr>
              <p:custDataLst>
                <p:tags r:id="rId29"/>
              </p:custDataLst>
            </p:nvPr>
          </p:nvSpPr>
          <p:spPr>
            <a:xfrm>
              <a:off x="5981700" y="4486275"/>
              <a:ext cx="190501" cy="168913"/>
            </a:xfrm>
            <a:custGeom>
              <a:avLst/>
              <a:gdLst/>
              <a:ahLst/>
              <a:cxnLst/>
              <a:rect l="0" t="0" r="0" b="0"/>
              <a:pathLst>
                <a:path w="190501" h="168913">
                  <a:moveTo>
                    <a:pt x="0" y="47625"/>
                  </a:moveTo>
                  <a:lnTo>
                    <a:pt x="0" y="47625"/>
                  </a:lnTo>
                  <a:lnTo>
                    <a:pt x="0" y="65939"/>
                  </a:lnTo>
                  <a:lnTo>
                    <a:pt x="2822" y="74462"/>
                  </a:lnTo>
                  <a:lnTo>
                    <a:pt x="7604" y="84952"/>
                  </a:lnTo>
                  <a:lnTo>
                    <a:pt x="18363" y="113601"/>
                  </a:lnTo>
                  <a:lnTo>
                    <a:pt x="32503" y="133039"/>
                  </a:lnTo>
                  <a:lnTo>
                    <a:pt x="75957" y="163958"/>
                  </a:lnTo>
                  <a:lnTo>
                    <a:pt x="89850" y="168120"/>
                  </a:lnTo>
                  <a:lnTo>
                    <a:pt x="104492" y="168912"/>
                  </a:lnTo>
                  <a:lnTo>
                    <a:pt x="114527" y="165736"/>
                  </a:lnTo>
                  <a:lnTo>
                    <a:pt x="131183" y="147885"/>
                  </a:lnTo>
                  <a:lnTo>
                    <a:pt x="148170" y="100316"/>
                  </a:lnTo>
                  <a:lnTo>
                    <a:pt x="164961" y="53349"/>
                  </a:lnTo>
                  <a:lnTo>
                    <a:pt x="172285" y="2590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134"/>
            <p:cNvSpPr/>
            <p:nvPr>
              <p:custDataLst>
                <p:tags r:id="rId30"/>
              </p:custDataLst>
            </p:nvPr>
          </p:nvSpPr>
          <p:spPr>
            <a:xfrm>
              <a:off x="6229786" y="4543758"/>
              <a:ext cx="123390" cy="160820"/>
            </a:xfrm>
            <a:custGeom>
              <a:avLst/>
              <a:gdLst/>
              <a:ahLst/>
              <a:cxnLst/>
              <a:rect l="0" t="0" r="0" b="0"/>
              <a:pathLst>
                <a:path w="123390" h="160820">
                  <a:moveTo>
                    <a:pt x="28139" y="56817"/>
                  </a:moveTo>
                  <a:lnTo>
                    <a:pt x="28139" y="56817"/>
                  </a:lnTo>
                  <a:lnTo>
                    <a:pt x="18615" y="56817"/>
                  </a:lnTo>
                  <a:lnTo>
                    <a:pt x="37628" y="56817"/>
                  </a:lnTo>
                  <a:lnTo>
                    <a:pt x="37661" y="48616"/>
                  </a:lnTo>
                  <a:lnTo>
                    <a:pt x="36604" y="48175"/>
                  </a:lnTo>
                  <a:lnTo>
                    <a:pt x="29463" y="47408"/>
                  </a:lnTo>
                  <a:lnTo>
                    <a:pt x="29022" y="48428"/>
                  </a:lnTo>
                  <a:lnTo>
                    <a:pt x="20557" y="94558"/>
                  </a:lnTo>
                  <a:lnTo>
                    <a:pt x="10809" y="137438"/>
                  </a:lnTo>
                  <a:lnTo>
                    <a:pt x="7031" y="148387"/>
                  </a:lnTo>
                  <a:lnTo>
                    <a:pt x="0" y="160819"/>
                  </a:lnTo>
                  <a:lnTo>
                    <a:pt x="2444" y="117223"/>
                  </a:lnTo>
                  <a:lnTo>
                    <a:pt x="12833" y="73923"/>
                  </a:lnTo>
                  <a:lnTo>
                    <a:pt x="39565" y="31804"/>
                  </a:lnTo>
                  <a:lnTo>
                    <a:pt x="60099" y="12482"/>
                  </a:lnTo>
                  <a:lnTo>
                    <a:pt x="74446" y="5362"/>
                  </a:lnTo>
                  <a:lnTo>
                    <a:pt x="103387" y="167"/>
                  </a:lnTo>
                  <a:lnTo>
                    <a:pt x="106880" y="0"/>
                  </a:lnTo>
                  <a:lnTo>
                    <a:pt x="109208" y="948"/>
                  </a:lnTo>
                  <a:lnTo>
                    <a:pt x="110760" y="2637"/>
                  </a:lnTo>
                  <a:lnTo>
                    <a:pt x="111794" y="4822"/>
                  </a:lnTo>
                  <a:lnTo>
                    <a:pt x="113542" y="6279"/>
                  </a:lnTo>
                  <a:lnTo>
                    <a:pt x="123389" y="9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135"/>
            <p:cNvSpPr/>
            <p:nvPr>
              <p:custDataLst>
                <p:tags r:id="rId31"/>
              </p:custDataLst>
            </p:nvPr>
          </p:nvSpPr>
          <p:spPr>
            <a:xfrm>
              <a:off x="6216936" y="4470091"/>
              <a:ext cx="219399" cy="231229"/>
            </a:xfrm>
            <a:custGeom>
              <a:avLst/>
              <a:gdLst/>
              <a:ahLst/>
              <a:cxnLst/>
              <a:rect l="0" t="0" r="0" b="0"/>
              <a:pathLst>
                <a:path w="219399" h="231229">
                  <a:moveTo>
                    <a:pt x="31464" y="149534"/>
                  </a:moveTo>
                  <a:lnTo>
                    <a:pt x="31464" y="149534"/>
                  </a:lnTo>
                  <a:lnTo>
                    <a:pt x="39665" y="157735"/>
                  </a:lnTo>
                  <a:lnTo>
                    <a:pt x="55766" y="158667"/>
                  </a:lnTo>
                  <a:lnTo>
                    <a:pt x="80645" y="148830"/>
                  </a:lnTo>
                  <a:lnTo>
                    <a:pt x="128175" y="114269"/>
                  </a:lnTo>
                  <a:lnTo>
                    <a:pt x="175791" y="71423"/>
                  </a:lnTo>
                  <a:lnTo>
                    <a:pt x="204064" y="41402"/>
                  </a:lnTo>
                  <a:lnTo>
                    <a:pt x="218115" y="11641"/>
                  </a:lnTo>
                  <a:lnTo>
                    <a:pt x="219398" y="6805"/>
                  </a:lnTo>
                  <a:lnTo>
                    <a:pt x="217078" y="3581"/>
                  </a:lnTo>
                  <a:lnTo>
                    <a:pt x="206034" y="0"/>
                  </a:lnTo>
                  <a:lnTo>
                    <a:pt x="176910" y="8096"/>
                  </a:lnTo>
                  <a:lnTo>
                    <a:pt x="130201" y="29795"/>
                  </a:lnTo>
                  <a:lnTo>
                    <a:pt x="100231" y="49262"/>
                  </a:lnTo>
                  <a:lnTo>
                    <a:pt x="58851" y="92977"/>
                  </a:lnTo>
                  <a:lnTo>
                    <a:pt x="22619" y="140087"/>
                  </a:lnTo>
                  <a:lnTo>
                    <a:pt x="5913" y="171429"/>
                  </a:lnTo>
                  <a:lnTo>
                    <a:pt x="0" y="193132"/>
                  </a:lnTo>
                  <a:lnTo>
                    <a:pt x="899" y="209833"/>
                  </a:lnTo>
                  <a:lnTo>
                    <a:pt x="5796" y="216192"/>
                  </a:lnTo>
                  <a:lnTo>
                    <a:pt x="22526" y="226079"/>
                  </a:lnTo>
                  <a:lnTo>
                    <a:pt x="52539" y="231179"/>
                  </a:lnTo>
                  <a:lnTo>
                    <a:pt x="99798" y="231228"/>
                  </a:lnTo>
                  <a:lnTo>
                    <a:pt x="183864" y="206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136"/>
            <p:cNvSpPr/>
            <p:nvPr>
              <p:custDataLst>
                <p:tags r:id="rId32"/>
              </p:custDataLst>
            </p:nvPr>
          </p:nvSpPr>
          <p:spPr>
            <a:xfrm>
              <a:off x="6492096" y="4546991"/>
              <a:ext cx="223030" cy="177410"/>
            </a:xfrm>
            <a:custGeom>
              <a:avLst/>
              <a:gdLst/>
              <a:ahLst/>
              <a:cxnLst/>
              <a:rect l="0" t="0" r="0" b="0"/>
              <a:pathLst>
                <a:path w="223030" h="177410">
                  <a:moveTo>
                    <a:pt x="23004" y="15484"/>
                  </a:moveTo>
                  <a:lnTo>
                    <a:pt x="23004" y="15484"/>
                  </a:lnTo>
                  <a:lnTo>
                    <a:pt x="15400" y="24147"/>
                  </a:lnTo>
                  <a:lnTo>
                    <a:pt x="614" y="51131"/>
                  </a:lnTo>
                  <a:lnTo>
                    <a:pt x="0" y="66252"/>
                  </a:lnTo>
                  <a:lnTo>
                    <a:pt x="4492" y="102485"/>
                  </a:lnTo>
                  <a:lnTo>
                    <a:pt x="11404" y="115581"/>
                  </a:lnTo>
                  <a:lnTo>
                    <a:pt x="30690" y="137369"/>
                  </a:lnTo>
                  <a:lnTo>
                    <a:pt x="31303" y="136957"/>
                  </a:lnTo>
                  <a:lnTo>
                    <a:pt x="31984" y="133678"/>
                  </a:lnTo>
                  <a:lnTo>
                    <a:pt x="32497" y="94344"/>
                  </a:lnTo>
                  <a:lnTo>
                    <a:pt x="34637" y="57076"/>
                  </a:lnTo>
                  <a:lnTo>
                    <a:pt x="47735" y="21928"/>
                  </a:lnTo>
                  <a:lnTo>
                    <a:pt x="59043" y="8470"/>
                  </a:lnTo>
                  <a:lnTo>
                    <a:pt x="68302" y="1784"/>
                  </a:lnTo>
                  <a:lnTo>
                    <a:pt x="72253" y="0"/>
                  </a:lnTo>
                  <a:lnTo>
                    <a:pt x="75945" y="1986"/>
                  </a:lnTo>
                  <a:lnTo>
                    <a:pt x="82869" y="12660"/>
                  </a:lnTo>
                  <a:lnTo>
                    <a:pt x="92718" y="51689"/>
                  </a:lnTo>
                  <a:lnTo>
                    <a:pt x="105528" y="93466"/>
                  </a:lnTo>
                  <a:lnTo>
                    <a:pt x="116369" y="137492"/>
                  </a:lnTo>
                  <a:lnTo>
                    <a:pt x="117695" y="145474"/>
                  </a:lnTo>
                  <a:lnTo>
                    <a:pt x="123261" y="106854"/>
                  </a:lnTo>
                  <a:lnTo>
                    <a:pt x="135549" y="64224"/>
                  </a:lnTo>
                  <a:lnTo>
                    <a:pt x="158253" y="20688"/>
                  </a:lnTo>
                  <a:lnTo>
                    <a:pt x="165312" y="12505"/>
                  </a:lnTo>
                  <a:lnTo>
                    <a:pt x="168676" y="10323"/>
                  </a:lnTo>
                  <a:lnTo>
                    <a:pt x="173035" y="10985"/>
                  </a:lnTo>
                  <a:lnTo>
                    <a:pt x="183523" y="17365"/>
                  </a:lnTo>
                  <a:lnTo>
                    <a:pt x="196272" y="32857"/>
                  </a:lnTo>
                  <a:lnTo>
                    <a:pt x="213326" y="73668"/>
                  </a:lnTo>
                  <a:lnTo>
                    <a:pt x="218716" y="94260"/>
                  </a:lnTo>
                  <a:lnTo>
                    <a:pt x="221752" y="132429"/>
                  </a:lnTo>
                  <a:lnTo>
                    <a:pt x="223029" y="177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137"/>
            <p:cNvSpPr/>
            <p:nvPr>
              <p:custDataLst>
                <p:tags r:id="rId33"/>
              </p:custDataLst>
            </p:nvPr>
          </p:nvSpPr>
          <p:spPr>
            <a:xfrm>
              <a:off x="6743700" y="4574162"/>
              <a:ext cx="171451" cy="150910"/>
            </a:xfrm>
            <a:custGeom>
              <a:avLst/>
              <a:gdLst/>
              <a:ahLst/>
              <a:cxnLst/>
              <a:rect l="0" t="0" r="0" b="0"/>
              <a:pathLst>
                <a:path w="171451" h="150910">
                  <a:moveTo>
                    <a:pt x="0" y="121663"/>
                  </a:moveTo>
                  <a:lnTo>
                    <a:pt x="0" y="121663"/>
                  </a:lnTo>
                  <a:lnTo>
                    <a:pt x="0" y="126719"/>
                  </a:lnTo>
                  <a:lnTo>
                    <a:pt x="1059" y="128209"/>
                  </a:lnTo>
                  <a:lnTo>
                    <a:pt x="2822" y="129202"/>
                  </a:lnTo>
                  <a:lnTo>
                    <a:pt x="5057" y="129864"/>
                  </a:lnTo>
                  <a:lnTo>
                    <a:pt x="18314" y="125739"/>
                  </a:lnTo>
                  <a:lnTo>
                    <a:pt x="63024" y="101477"/>
                  </a:lnTo>
                  <a:lnTo>
                    <a:pt x="104455" y="64413"/>
                  </a:lnTo>
                  <a:lnTo>
                    <a:pt x="130111" y="34037"/>
                  </a:lnTo>
                  <a:lnTo>
                    <a:pt x="139093" y="16912"/>
                  </a:lnTo>
                  <a:lnTo>
                    <a:pt x="141755" y="5136"/>
                  </a:lnTo>
                  <a:lnTo>
                    <a:pt x="140012" y="2704"/>
                  </a:lnTo>
                  <a:lnTo>
                    <a:pt x="132431" y="0"/>
                  </a:lnTo>
                  <a:lnTo>
                    <a:pt x="119183" y="4444"/>
                  </a:lnTo>
                  <a:lnTo>
                    <a:pt x="104828" y="13474"/>
                  </a:lnTo>
                  <a:lnTo>
                    <a:pt x="74450" y="48896"/>
                  </a:lnTo>
                  <a:lnTo>
                    <a:pt x="60812" y="93307"/>
                  </a:lnTo>
                  <a:lnTo>
                    <a:pt x="58777" y="107649"/>
                  </a:lnTo>
                  <a:lnTo>
                    <a:pt x="62688" y="127624"/>
                  </a:lnTo>
                  <a:lnTo>
                    <a:pt x="75607" y="146948"/>
                  </a:lnTo>
                  <a:lnTo>
                    <a:pt x="83213" y="150161"/>
                  </a:lnTo>
                  <a:lnTo>
                    <a:pt x="102953" y="150909"/>
                  </a:lnTo>
                  <a:lnTo>
                    <a:pt x="127753" y="145381"/>
                  </a:lnTo>
                  <a:lnTo>
                    <a:pt x="171450" y="121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138"/>
            <p:cNvSpPr/>
            <p:nvPr>
              <p:custDataLst>
                <p:tags r:id="rId34"/>
              </p:custDataLst>
            </p:nvPr>
          </p:nvSpPr>
          <p:spPr>
            <a:xfrm>
              <a:off x="6972300" y="4551864"/>
              <a:ext cx="171451" cy="149507"/>
            </a:xfrm>
            <a:custGeom>
              <a:avLst/>
              <a:gdLst/>
              <a:ahLst/>
              <a:cxnLst/>
              <a:rect l="0" t="0" r="0" b="0"/>
              <a:pathLst>
                <a:path w="171451" h="149507">
                  <a:moveTo>
                    <a:pt x="0" y="20136"/>
                  </a:moveTo>
                  <a:lnTo>
                    <a:pt x="0" y="20136"/>
                  </a:lnTo>
                  <a:lnTo>
                    <a:pt x="1059" y="64009"/>
                  </a:lnTo>
                  <a:lnTo>
                    <a:pt x="10361" y="104806"/>
                  </a:lnTo>
                  <a:lnTo>
                    <a:pt x="26743" y="149104"/>
                  </a:lnTo>
                  <a:lnTo>
                    <a:pt x="27353" y="149506"/>
                  </a:lnTo>
                  <a:lnTo>
                    <a:pt x="27760" y="148716"/>
                  </a:lnTo>
                  <a:lnTo>
                    <a:pt x="29601" y="104049"/>
                  </a:lnTo>
                  <a:lnTo>
                    <a:pt x="41828" y="57997"/>
                  </a:lnTo>
                  <a:lnTo>
                    <a:pt x="67177" y="15660"/>
                  </a:lnTo>
                  <a:lnTo>
                    <a:pt x="76775" y="2977"/>
                  </a:lnTo>
                  <a:lnTo>
                    <a:pt x="82934" y="230"/>
                  </a:lnTo>
                  <a:lnTo>
                    <a:pt x="98243" y="0"/>
                  </a:lnTo>
                  <a:lnTo>
                    <a:pt x="124712" y="10877"/>
                  </a:lnTo>
                  <a:lnTo>
                    <a:pt x="137625" y="21665"/>
                  </a:lnTo>
                  <a:lnTo>
                    <a:pt x="159594" y="50895"/>
                  </a:lnTo>
                  <a:lnTo>
                    <a:pt x="166181" y="65909"/>
                  </a:lnTo>
                  <a:lnTo>
                    <a:pt x="171450" y="96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139"/>
            <p:cNvSpPr/>
            <p:nvPr>
              <p:custDataLst>
                <p:tags r:id="rId35"/>
              </p:custDataLst>
            </p:nvPr>
          </p:nvSpPr>
          <p:spPr>
            <a:xfrm>
              <a:off x="7210425" y="4438650"/>
              <a:ext cx="9526" cy="295276"/>
            </a:xfrm>
            <a:custGeom>
              <a:avLst/>
              <a:gdLst/>
              <a:ahLst/>
              <a:cxnLst/>
              <a:rect l="0" t="0" r="0" b="0"/>
              <a:pathLst>
                <a:path w="9526" h="295276">
                  <a:moveTo>
                    <a:pt x="0" y="0"/>
                  </a:moveTo>
                  <a:lnTo>
                    <a:pt x="0" y="0"/>
                  </a:lnTo>
                  <a:lnTo>
                    <a:pt x="5057" y="38540"/>
                  </a:lnTo>
                  <a:lnTo>
                    <a:pt x="8201" y="78565"/>
                  </a:lnTo>
                  <a:lnTo>
                    <a:pt x="9133" y="122291"/>
                  </a:lnTo>
                  <a:lnTo>
                    <a:pt x="9409" y="168761"/>
                  </a:lnTo>
                  <a:lnTo>
                    <a:pt x="9491" y="210988"/>
                  </a:lnTo>
                  <a:lnTo>
                    <a:pt x="95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140"/>
            <p:cNvSpPr/>
            <p:nvPr>
              <p:custDataLst>
                <p:tags r:id="rId36"/>
              </p:custDataLst>
            </p:nvPr>
          </p:nvSpPr>
          <p:spPr>
            <a:xfrm>
              <a:off x="7134225" y="45910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44548" y="17992"/>
                  </a:lnTo>
                  <a:lnTo>
                    <a:pt x="87940" y="868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250"/>
          <p:cNvGrpSpPr/>
          <p:nvPr/>
        </p:nvGrpSpPr>
        <p:grpSpPr>
          <a:xfrm>
            <a:off x="7543800" y="4467225"/>
            <a:ext cx="3067051" cy="1547351"/>
            <a:chOff x="7543800" y="4467225"/>
            <a:chExt cx="3067051" cy="1547351"/>
          </a:xfrm>
        </p:grpSpPr>
        <p:sp>
          <p:nvSpPr>
            <p:cNvPr id="375" name="SMARTInkShape-1141"/>
            <p:cNvSpPr/>
            <p:nvPr>
              <p:custDataLst>
                <p:tags r:id="rId4"/>
              </p:custDataLst>
            </p:nvPr>
          </p:nvSpPr>
          <p:spPr>
            <a:xfrm>
              <a:off x="7543800" y="4581525"/>
              <a:ext cx="28576" cy="152401"/>
            </a:xfrm>
            <a:custGeom>
              <a:avLst/>
              <a:gdLst/>
              <a:ahLst/>
              <a:cxnLst/>
              <a:rect l="0" t="0" r="0" b="0"/>
              <a:pathLst>
                <a:path w="28576" h="1524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15170"/>
                  </a:lnTo>
                  <a:lnTo>
                    <a:pt x="24015" y="31084"/>
                  </a:lnTo>
                  <a:lnTo>
                    <a:pt x="27974" y="75472"/>
                  </a:lnTo>
                  <a:lnTo>
                    <a:pt x="285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142"/>
            <p:cNvSpPr/>
            <p:nvPr>
              <p:custDataLst>
                <p:tags r:id="rId5"/>
              </p:custDataLst>
            </p:nvPr>
          </p:nvSpPr>
          <p:spPr>
            <a:xfrm>
              <a:off x="7600950" y="4514850"/>
              <a:ext cx="257176" cy="171451"/>
            </a:xfrm>
            <a:custGeom>
              <a:avLst/>
              <a:gdLst/>
              <a:ahLst/>
              <a:cxnLst/>
              <a:rect l="0" t="0" r="0" b="0"/>
              <a:pathLst>
                <a:path w="257176" h="1714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057" y="18314"/>
                  </a:lnTo>
                  <a:lnTo>
                    <a:pt x="7604" y="21734"/>
                  </a:lnTo>
                  <a:lnTo>
                    <a:pt x="22120" y="30046"/>
                  </a:lnTo>
                  <a:lnTo>
                    <a:pt x="52263" y="46761"/>
                  </a:lnTo>
                  <a:lnTo>
                    <a:pt x="96672" y="90204"/>
                  </a:lnTo>
                  <a:lnTo>
                    <a:pt x="121469" y="137493"/>
                  </a:lnTo>
                  <a:lnTo>
                    <a:pt x="123360" y="147300"/>
                  </a:lnTo>
                  <a:lnTo>
                    <a:pt x="123515" y="146883"/>
                  </a:lnTo>
                  <a:lnTo>
                    <a:pt x="126620" y="114966"/>
                  </a:lnTo>
                  <a:lnTo>
                    <a:pt x="142134" y="78918"/>
                  </a:lnTo>
                  <a:lnTo>
                    <a:pt x="153482" y="64003"/>
                  </a:lnTo>
                  <a:lnTo>
                    <a:pt x="164523" y="54904"/>
                  </a:lnTo>
                  <a:lnTo>
                    <a:pt x="172958" y="50860"/>
                  </a:lnTo>
                  <a:lnTo>
                    <a:pt x="177747" y="51898"/>
                  </a:lnTo>
                  <a:lnTo>
                    <a:pt x="188713" y="58696"/>
                  </a:lnTo>
                  <a:lnTo>
                    <a:pt x="219258" y="101425"/>
                  </a:lnTo>
                  <a:lnTo>
                    <a:pt x="239454" y="129513"/>
                  </a:lnTo>
                  <a:lnTo>
                    <a:pt x="2571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143"/>
            <p:cNvSpPr/>
            <p:nvPr>
              <p:custDataLst>
                <p:tags r:id="rId6"/>
              </p:custDataLst>
            </p:nvPr>
          </p:nvSpPr>
          <p:spPr>
            <a:xfrm>
              <a:off x="8052663" y="4483976"/>
              <a:ext cx="462688" cy="228422"/>
            </a:xfrm>
            <a:custGeom>
              <a:avLst/>
              <a:gdLst/>
              <a:ahLst/>
              <a:cxnLst/>
              <a:rect l="0" t="0" r="0" b="0"/>
              <a:pathLst>
                <a:path w="462688" h="228422">
                  <a:moveTo>
                    <a:pt x="5487" y="78499"/>
                  </a:moveTo>
                  <a:lnTo>
                    <a:pt x="5487" y="78499"/>
                  </a:lnTo>
                  <a:lnTo>
                    <a:pt x="431" y="83555"/>
                  </a:lnTo>
                  <a:lnTo>
                    <a:pt x="0" y="87162"/>
                  </a:lnTo>
                  <a:lnTo>
                    <a:pt x="2343" y="96813"/>
                  </a:lnTo>
                  <a:lnTo>
                    <a:pt x="19725" y="114146"/>
                  </a:lnTo>
                  <a:lnTo>
                    <a:pt x="26621" y="117081"/>
                  </a:lnTo>
                  <a:lnTo>
                    <a:pt x="39927" y="117518"/>
                  </a:lnTo>
                  <a:lnTo>
                    <a:pt x="86412" y="108118"/>
                  </a:lnTo>
                  <a:lnTo>
                    <a:pt x="133148" y="86032"/>
                  </a:lnTo>
                  <a:lnTo>
                    <a:pt x="153968" y="70618"/>
                  </a:lnTo>
                  <a:lnTo>
                    <a:pt x="178907" y="38843"/>
                  </a:lnTo>
                  <a:lnTo>
                    <a:pt x="192300" y="7636"/>
                  </a:lnTo>
                  <a:lnTo>
                    <a:pt x="194348" y="438"/>
                  </a:lnTo>
                  <a:lnTo>
                    <a:pt x="194895" y="0"/>
                  </a:lnTo>
                  <a:lnTo>
                    <a:pt x="195258" y="766"/>
                  </a:lnTo>
                  <a:lnTo>
                    <a:pt x="204169" y="46108"/>
                  </a:lnTo>
                  <a:lnTo>
                    <a:pt x="205247" y="89348"/>
                  </a:lnTo>
                  <a:lnTo>
                    <a:pt x="206492" y="136747"/>
                  </a:lnTo>
                  <a:lnTo>
                    <a:pt x="213036" y="183295"/>
                  </a:lnTo>
                  <a:lnTo>
                    <a:pt x="214862" y="212909"/>
                  </a:lnTo>
                  <a:lnTo>
                    <a:pt x="214920" y="212556"/>
                  </a:lnTo>
                  <a:lnTo>
                    <a:pt x="220058" y="207002"/>
                  </a:lnTo>
                  <a:lnTo>
                    <a:pt x="226791" y="164318"/>
                  </a:lnTo>
                  <a:lnTo>
                    <a:pt x="232646" y="126143"/>
                  </a:lnTo>
                  <a:lnTo>
                    <a:pt x="250362" y="84145"/>
                  </a:lnTo>
                  <a:lnTo>
                    <a:pt x="253404" y="84380"/>
                  </a:lnTo>
                  <a:lnTo>
                    <a:pt x="262428" y="90285"/>
                  </a:lnTo>
                  <a:lnTo>
                    <a:pt x="281263" y="132393"/>
                  </a:lnTo>
                  <a:lnTo>
                    <a:pt x="297528" y="173516"/>
                  </a:lnTo>
                  <a:lnTo>
                    <a:pt x="308153" y="194964"/>
                  </a:lnTo>
                  <a:lnTo>
                    <a:pt x="318511" y="208225"/>
                  </a:lnTo>
                  <a:lnTo>
                    <a:pt x="341299" y="222535"/>
                  </a:lnTo>
                  <a:lnTo>
                    <a:pt x="363102" y="228421"/>
                  </a:lnTo>
                  <a:lnTo>
                    <a:pt x="379269" y="224153"/>
                  </a:lnTo>
                  <a:lnTo>
                    <a:pt x="388025" y="220052"/>
                  </a:lnTo>
                  <a:lnTo>
                    <a:pt x="403398" y="201383"/>
                  </a:lnTo>
                  <a:lnTo>
                    <a:pt x="418309" y="169590"/>
                  </a:lnTo>
                  <a:lnTo>
                    <a:pt x="423347" y="124714"/>
                  </a:lnTo>
                  <a:lnTo>
                    <a:pt x="419163" y="90429"/>
                  </a:lnTo>
                  <a:lnTo>
                    <a:pt x="414063" y="78509"/>
                  </a:lnTo>
                  <a:lnTo>
                    <a:pt x="411221" y="75331"/>
                  </a:lnTo>
                  <a:lnTo>
                    <a:pt x="407210" y="75329"/>
                  </a:lnTo>
                  <a:lnTo>
                    <a:pt x="397108" y="80971"/>
                  </a:lnTo>
                  <a:lnTo>
                    <a:pt x="379522" y="106160"/>
                  </a:lnTo>
                  <a:lnTo>
                    <a:pt x="371017" y="130322"/>
                  </a:lnTo>
                  <a:lnTo>
                    <a:pt x="373554" y="160999"/>
                  </a:lnTo>
                  <a:lnTo>
                    <a:pt x="383914" y="181841"/>
                  </a:lnTo>
                  <a:lnTo>
                    <a:pt x="391122" y="191844"/>
                  </a:lnTo>
                  <a:lnTo>
                    <a:pt x="462687" y="221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144"/>
            <p:cNvSpPr/>
            <p:nvPr>
              <p:custDataLst>
                <p:tags r:id="rId7"/>
              </p:custDataLst>
            </p:nvPr>
          </p:nvSpPr>
          <p:spPr>
            <a:xfrm>
              <a:off x="8733393" y="4472153"/>
              <a:ext cx="172483" cy="282401"/>
            </a:xfrm>
            <a:custGeom>
              <a:avLst/>
              <a:gdLst/>
              <a:ahLst/>
              <a:cxnLst/>
              <a:rect l="0" t="0" r="0" b="0"/>
              <a:pathLst>
                <a:path w="172483" h="282401">
                  <a:moveTo>
                    <a:pt x="134382" y="137947"/>
                  </a:moveTo>
                  <a:lnTo>
                    <a:pt x="134382" y="137947"/>
                  </a:lnTo>
                  <a:lnTo>
                    <a:pt x="129325" y="132891"/>
                  </a:lnTo>
                  <a:lnTo>
                    <a:pt x="121198" y="130408"/>
                  </a:lnTo>
                  <a:lnTo>
                    <a:pt x="109473" y="130363"/>
                  </a:lnTo>
                  <a:lnTo>
                    <a:pt x="73252" y="141780"/>
                  </a:lnTo>
                  <a:lnTo>
                    <a:pt x="35759" y="159047"/>
                  </a:lnTo>
                  <a:lnTo>
                    <a:pt x="14614" y="179477"/>
                  </a:lnTo>
                  <a:lnTo>
                    <a:pt x="0" y="210694"/>
                  </a:lnTo>
                  <a:lnTo>
                    <a:pt x="926" y="234485"/>
                  </a:lnTo>
                  <a:lnTo>
                    <a:pt x="8393" y="255994"/>
                  </a:lnTo>
                  <a:lnTo>
                    <a:pt x="18767" y="269082"/>
                  </a:lnTo>
                  <a:lnTo>
                    <a:pt x="41565" y="282400"/>
                  </a:lnTo>
                  <a:lnTo>
                    <a:pt x="62086" y="281170"/>
                  </a:lnTo>
                  <a:lnTo>
                    <a:pt x="83201" y="273568"/>
                  </a:lnTo>
                  <a:lnTo>
                    <a:pt x="99641" y="263134"/>
                  </a:lnTo>
                  <a:lnTo>
                    <a:pt x="111180" y="248619"/>
                  </a:lnTo>
                  <a:lnTo>
                    <a:pt x="137207" y="204145"/>
                  </a:lnTo>
                  <a:lnTo>
                    <a:pt x="152736" y="163605"/>
                  </a:lnTo>
                  <a:lnTo>
                    <a:pt x="159929" y="127558"/>
                  </a:lnTo>
                  <a:lnTo>
                    <a:pt x="164882" y="90066"/>
                  </a:lnTo>
                  <a:lnTo>
                    <a:pt x="170981" y="44528"/>
                  </a:lnTo>
                  <a:lnTo>
                    <a:pt x="172350" y="877"/>
                  </a:lnTo>
                  <a:lnTo>
                    <a:pt x="171336" y="0"/>
                  </a:lnTo>
                  <a:lnTo>
                    <a:pt x="169602" y="474"/>
                  </a:lnTo>
                  <a:lnTo>
                    <a:pt x="167387" y="1849"/>
                  </a:lnTo>
                  <a:lnTo>
                    <a:pt x="163832" y="41017"/>
                  </a:lnTo>
                  <a:lnTo>
                    <a:pt x="163216" y="78065"/>
                  </a:lnTo>
                  <a:lnTo>
                    <a:pt x="163034" y="115853"/>
                  </a:lnTo>
                  <a:lnTo>
                    <a:pt x="162979" y="155978"/>
                  </a:lnTo>
                  <a:lnTo>
                    <a:pt x="162968" y="189352"/>
                  </a:lnTo>
                  <a:lnTo>
                    <a:pt x="168016" y="228672"/>
                  </a:lnTo>
                  <a:lnTo>
                    <a:pt x="172482" y="271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145"/>
            <p:cNvSpPr/>
            <p:nvPr>
              <p:custDataLst>
                <p:tags r:id="rId8"/>
              </p:custDataLst>
            </p:nvPr>
          </p:nvSpPr>
          <p:spPr>
            <a:xfrm>
              <a:off x="8982075" y="457200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0" y="8084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146"/>
            <p:cNvSpPr/>
            <p:nvPr>
              <p:custDataLst>
                <p:tags r:id="rId9"/>
              </p:custDataLst>
            </p:nvPr>
          </p:nvSpPr>
          <p:spPr>
            <a:xfrm>
              <a:off x="9020175" y="44862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147"/>
            <p:cNvSpPr/>
            <p:nvPr>
              <p:custDataLst>
                <p:tags r:id="rId10"/>
              </p:custDataLst>
            </p:nvPr>
          </p:nvSpPr>
          <p:spPr>
            <a:xfrm>
              <a:off x="9058275" y="4552950"/>
              <a:ext cx="133351" cy="160300"/>
            </a:xfrm>
            <a:custGeom>
              <a:avLst/>
              <a:gdLst/>
              <a:ahLst/>
              <a:cxnLst/>
              <a:rect l="0" t="0" r="0" b="0"/>
              <a:pathLst>
                <a:path w="133351" h="160300">
                  <a:moveTo>
                    <a:pt x="0" y="0"/>
                  </a:moveTo>
                  <a:lnTo>
                    <a:pt x="0" y="0"/>
                  </a:lnTo>
                  <a:lnTo>
                    <a:pt x="6546" y="15209"/>
                  </a:lnTo>
                  <a:lnTo>
                    <a:pt x="16867" y="57566"/>
                  </a:lnTo>
                  <a:lnTo>
                    <a:pt x="25949" y="85180"/>
                  </a:lnTo>
                  <a:lnTo>
                    <a:pt x="34775" y="125007"/>
                  </a:lnTo>
                  <a:lnTo>
                    <a:pt x="37971" y="160299"/>
                  </a:lnTo>
                  <a:lnTo>
                    <a:pt x="38061" y="156387"/>
                  </a:lnTo>
                  <a:lnTo>
                    <a:pt x="29896" y="112978"/>
                  </a:lnTo>
                  <a:lnTo>
                    <a:pt x="37498" y="68335"/>
                  </a:lnTo>
                  <a:lnTo>
                    <a:pt x="47005" y="43776"/>
                  </a:lnTo>
                  <a:lnTo>
                    <a:pt x="63929" y="24395"/>
                  </a:lnTo>
                  <a:lnTo>
                    <a:pt x="83447" y="10842"/>
                  </a:lnTo>
                  <a:lnTo>
                    <a:pt x="106335" y="321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148"/>
            <p:cNvSpPr/>
            <p:nvPr>
              <p:custDataLst>
                <p:tags r:id="rId11"/>
              </p:custDataLst>
            </p:nvPr>
          </p:nvSpPr>
          <p:spPr>
            <a:xfrm>
              <a:off x="9191625" y="4546651"/>
              <a:ext cx="228601" cy="185580"/>
            </a:xfrm>
            <a:custGeom>
              <a:avLst/>
              <a:gdLst/>
              <a:ahLst/>
              <a:cxnLst/>
              <a:rect l="0" t="0" r="0" b="0"/>
              <a:pathLst>
                <a:path w="228601" h="185580">
                  <a:moveTo>
                    <a:pt x="0" y="111074"/>
                  </a:moveTo>
                  <a:lnTo>
                    <a:pt x="0" y="111074"/>
                  </a:lnTo>
                  <a:lnTo>
                    <a:pt x="0" y="102873"/>
                  </a:lnTo>
                  <a:lnTo>
                    <a:pt x="44267" y="88540"/>
                  </a:lnTo>
                  <a:lnTo>
                    <a:pt x="90374" y="74764"/>
                  </a:lnTo>
                  <a:lnTo>
                    <a:pt x="132963" y="66802"/>
                  </a:lnTo>
                  <a:lnTo>
                    <a:pt x="179866" y="57344"/>
                  </a:lnTo>
                  <a:lnTo>
                    <a:pt x="205223" y="54374"/>
                  </a:lnTo>
                  <a:lnTo>
                    <a:pt x="206665" y="52108"/>
                  </a:lnTo>
                  <a:lnTo>
                    <a:pt x="208268" y="43945"/>
                  </a:lnTo>
                  <a:lnTo>
                    <a:pt x="206579" y="39863"/>
                  </a:lnTo>
                  <a:lnTo>
                    <a:pt x="199057" y="32505"/>
                  </a:lnTo>
                  <a:lnTo>
                    <a:pt x="154624" y="7663"/>
                  </a:lnTo>
                  <a:lnTo>
                    <a:pt x="114371" y="0"/>
                  </a:lnTo>
                  <a:lnTo>
                    <a:pt x="84100" y="2786"/>
                  </a:lnTo>
                  <a:lnTo>
                    <a:pt x="56669" y="20428"/>
                  </a:lnTo>
                  <a:lnTo>
                    <a:pt x="43531" y="39742"/>
                  </a:lnTo>
                  <a:lnTo>
                    <a:pt x="26473" y="81579"/>
                  </a:lnTo>
                  <a:lnTo>
                    <a:pt x="25172" y="101140"/>
                  </a:lnTo>
                  <a:lnTo>
                    <a:pt x="30243" y="141516"/>
                  </a:lnTo>
                  <a:lnTo>
                    <a:pt x="49209" y="167965"/>
                  </a:lnTo>
                  <a:lnTo>
                    <a:pt x="55031" y="174402"/>
                  </a:lnTo>
                  <a:lnTo>
                    <a:pt x="75611" y="181553"/>
                  </a:lnTo>
                  <a:lnTo>
                    <a:pt x="114126" y="185579"/>
                  </a:lnTo>
                  <a:lnTo>
                    <a:pt x="139622" y="184404"/>
                  </a:lnTo>
                  <a:lnTo>
                    <a:pt x="177777" y="171842"/>
                  </a:lnTo>
                  <a:lnTo>
                    <a:pt x="228600" y="149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149"/>
            <p:cNvSpPr/>
            <p:nvPr>
              <p:custDataLst>
                <p:tags r:id="rId12"/>
              </p:custDataLst>
            </p:nvPr>
          </p:nvSpPr>
          <p:spPr>
            <a:xfrm>
              <a:off x="9402295" y="4526316"/>
              <a:ext cx="141756" cy="176166"/>
            </a:xfrm>
            <a:custGeom>
              <a:avLst/>
              <a:gdLst/>
              <a:ahLst/>
              <a:cxnLst/>
              <a:rect l="0" t="0" r="0" b="0"/>
              <a:pathLst>
                <a:path w="141756" h="176166">
                  <a:moveTo>
                    <a:pt x="141755" y="7584"/>
                  </a:moveTo>
                  <a:lnTo>
                    <a:pt x="141755" y="7584"/>
                  </a:lnTo>
                  <a:lnTo>
                    <a:pt x="136698" y="2528"/>
                  </a:lnTo>
                  <a:lnTo>
                    <a:pt x="128571" y="45"/>
                  </a:lnTo>
                  <a:lnTo>
                    <a:pt x="115788" y="0"/>
                  </a:lnTo>
                  <a:lnTo>
                    <a:pt x="86906" y="6983"/>
                  </a:lnTo>
                  <a:lnTo>
                    <a:pt x="57112" y="27770"/>
                  </a:lnTo>
                  <a:lnTo>
                    <a:pt x="18025" y="72373"/>
                  </a:lnTo>
                  <a:lnTo>
                    <a:pt x="11644" y="79351"/>
                  </a:lnTo>
                  <a:lnTo>
                    <a:pt x="4553" y="95572"/>
                  </a:lnTo>
                  <a:lnTo>
                    <a:pt x="0" y="126799"/>
                  </a:lnTo>
                  <a:lnTo>
                    <a:pt x="5022" y="143119"/>
                  </a:lnTo>
                  <a:lnTo>
                    <a:pt x="9324" y="151916"/>
                  </a:lnTo>
                  <a:lnTo>
                    <a:pt x="25394" y="164512"/>
                  </a:lnTo>
                  <a:lnTo>
                    <a:pt x="45590" y="172580"/>
                  </a:lnTo>
                  <a:lnTo>
                    <a:pt x="65148" y="176165"/>
                  </a:lnTo>
                  <a:lnTo>
                    <a:pt x="122705" y="169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150"/>
            <p:cNvSpPr/>
            <p:nvPr>
              <p:custDataLst>
                <p:tags r:id="rId13"/>
              </p:custDataLst>
            </p:nvPr>
          </p:nvSpPr>
          <p:spPr>
            <a:xfrm>
              <a:off x="9678719" y="4467225"/>
              <a:ext cx="17732" cy="247651"/>
            </a:xfrm>
            <a:custGeom>
              <a:avLst/>
              <a:gdLst/>
              <a:ahLst/>
              <a:cxnLst/>
              <a:rect l="0" t="0" r="0" b="0"/>
              <a:pathLst>
                <a:path w="17732" h="247651">
                  <a:moveTo>
                    <a:pt x="8206" y="0"/>
                  </a:moveTo>
                  <a:lnTo>
                    <a:pt x="8206" y="0"/>
                  </a:lnTo>
                  <a:lnTo>
                    <a:pt x="5384" y="18828"/>
                  </a:lnTo>
                  <a:lnTo>
                    <a:pt x="5" y="57107"/>
                  </a:lnTo>
                  <a:lnTo>
                    <a:pt x="0" y="101788"/>
                  </a:lnTo>
                  <a:lnTo>
                    <a:pt x="5305" y="135640"/>
                  </a:lnTo>
                  <a:lnTo>
                    <a:pt x="7346" y="182359"/>
                  </a:lnTo>
                  <a:lnTo>
                    <a:pt x="8037" y="228678"/>
                  </a:lnTo>
                  <a:lnTo>
                    <a:pt x="8093" y="235002"/>
                  </a:lnTo>
                  <a:lnTo>
                    <a:pt x="9189" y="239218"/>
                  </a:lnTo>
                  <a:lnTo>
                    <a:pt x="1773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151"/>
            <p:cNvSpPr/>
            <p:nvPr>
              <p:custDataLst>
                <p:tags r:id="rId14"/>
              </p:custDataLst>
            </p:nvPr>
          </p:nvSpPr>
          <p:spPr>
            <a:xfrm>
              <a:off x="9563100" y="4591880"/>
              <a:ext cx="213183" cy="122996"/>
            </a:xfrm>
            <a:custGeom>
              <a:avLst/>
              <a:gdLst/>
              <a:ahLst/>
              <a:cxnLst/>
              <a:rect l="0" t="0" r="0" b="0"/>
              <a:pathLst>
                <a:path w="213183" h="122996">
                  <a:moveTo>
                    <a:pt x="0" y="37270"/>
                  </a:moveTo>
                  <a:lnTo>
                    <a:pt x="0" y="37270"/>
                  </a:lnTo>
                  <a:lnTo>
                    <a:pt x="0" y="32214"/>
                  </a:lnTo>
                  <a:lnTo>
                    <a:pt x="5645" y="26909"/>
                  </a:lnTo>
                  <a:lnTo>
                    <a:pt x="10113" y="24013"/>
                  </a:lnTo>
                  <a:lnTo>
                    <a:pt x="53190" y="11760"/>
                  </a:lnTo>
                  <a:lnTo>
                    <a:pt x="94467" y="1971"/>
                  </a:lnTo>
                  <a:lnTo>
                    <a:pt x="129237" y="0"/>
                  </a:lnTo>
                  <a:lnTo>
                    <a:pt x="161765" y="2238"/>
                  </a:lnTo>
                  <a:lnTo>
                    <a:pt x="168168" y="4390"/>
                  </a:lnTo>
                  <a:lnTo>
                    <a:pt x="180927" y="15249"/>
                  </a:lnTo>
                  <a:lnTo>
                    <a:pt x="197190" y="39212"/>
                  </a:lnTo>
                  <a:lnTo>
                    <a:pt x="212165" y="70697"/>
                  </a:lnTo>
                  <a:lnTo>
                    <a:pt x="213182" y="87051"/>
                  </a:lnTo>
                  <a:lnTo>
                    <a:pt x="210268" y="113308"/>
                  </a:lnTo>
                  <a:lnTo>
                    <a:pt x="208970" y="116537"/>
                  </a:lnTo>
                  <a:lnTo>
                    <a:pt x="200025" y="122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152"/>
            <p:cNvSpPr/>
            <p:nvPr>
              <p:custDataLst>
                <p:tags r:id="rId15"/>
              </p:custDataLst>
            </p:nvPr>
          </p:nvSpPr>
          <p:spPr>
            <a:xfrm>
              <a:off x="9774668" y="4514850"/>
              <a:ext cx="326741" cy="209551"/>
            </a:xfrm>
            <a:custGeom>
              <a:avLst/>
              <a:gdLst/>
              <a:ahLst/>
              <a:cxnLst/>
              <a:rect l="0" t="0" r="0" b="0"/>
              <a:pathLst>
                <a:path w="326741" h="209551">
                  <a:moveTo>
                    <a:pt x="17032" y="0"/>
                  </a:moveTo>
                  <a:lnTo>
                    <a:pt x="17032" y="0"/>
                  </a:lnTo>
                  <a:lnTo>
                    <a:pt x="17032" y="8201"/>
                  </a:lnTo>
                  <a:lnTo>
                    <a:pt x="11975" y="14189"/>
                  </a:lnTo>
                  <a:lnTo>
                    <a:pt x="9493" y="22534"/>
                  </a:lnTo>
                  <a:lnTo>
                    <a:pt x="7332" y="32240"/>
                  </a:lnTo>
                  <a:lnTo>
                    <a:pt x="1222" y="45771"/>
                  </a:lnTo>
                  <a:lnTo>
                    <a:pt x="0" y="68948"/>
                  </a:lnTo>
                  <a:lnTo>
                    <a:pt x="6929" y="95924"/>
                  </a:lnTo>
                  <a:lnTo>
                    <a:pt x="28610" y="132851"/>
                  </a:lnTo>
                  <a:lnTo>
                    <a:pt x="43982" y="150018"/>
                  </a:lnTo>
                  <a:lnTo>
                    <a:pt x="66998" y="163454"/>
                  </a:lnTo>
                  <a:lnTo>
                    <a:pt x="108707" y="176416"/>
                  </a:lnTo>
                  <a:lnTo>
                    <a:pt x="133566" y="178566"/>
                  </a:lnTo>
                  <a:lnTo>
                    <a:pt x="151375" y="175318"/>
                  </a:lnTo>
                  <a:lnTo>
                    <a:pt x="174195" y="162483"/>
                  </a:lnTo>
                  <a:lnTo>
                    <a:pt x="189305" y="145274"/>
                  </a:lnTo>
                  <a:lnTo>
                    <a:pt x="191149" y="138125"/>
                  </a:lnTo>
                  <a:lnTo>
                    <a:pt x="188684" y="112892"/>
                  </a:lnTo>
                  <a:lnTo>
                    <a:pt x="175391" y="71546"/>
                  </a:lnTo>
                  <a:lnTo>
                    <a:pt x="145915" y="46246"/>
                  </a:lnTo>
                  <a:lnTo>
                    <a:pt x="124055" y="36429"/>
                  </a:lnTo>
                  <a:lnTo>
                    <a:pt x="85431" y="30902"/>
                  </a:lnTo>
                  <a:lnTo>
                    <a:pt x="42237" y="32087"/>
                  </a:lnTo>
                  <a:lnTo>
                    <a:pt x="9310" y="36912"/>
                  </a:lnTo>
                  <a:lnTo>
                    <a:pt x="6593" y="38367"/>
                  </a:lnTo>
                  <a:lnTo>
                    <a:pt x="5839" y="40394"/>
                  </a:lnTo>
                  <a:lnTo>
                    <a:pt x="6395" y="42805"/>
                  </a:lnTo>
                  <a:lnTo>
                    <a:pt x="27403" y="51253"/>
                  </a:lnTo>
                  <a:lnTo>
                    <a:pt x="72399" y="56373"/>
                  </a:lnTo>
                  <a:lnTo>
                    <a:pt x="114576" y="56920"/>
                  </a:lnTo>
                  <a:lnTo>
                    <a:pt x="161067" y="57105"/>
                  </a:lnTo>
                  <a:lnTo>
                    <a:pt x="188825" y="57137"/>
                  </a:lnTo>
                  <a:lnTo>
                    <a:pt x="204862" y="62788"/>
                  </a:lnTo>
                  <a:lnTo>
                    <a:pt x="212102" y="67259"/>
                  </a:lnTo>
                  <a:lnTo>
                    <a:pt x="216929" y="73415"/>
                  </a:lnTo>
                  <a:lnTo>
                    <a:pt x="222292" y="88720"/>
                  </a:lnTo>
                  <a:lnTo>
                    <a:pt x="225311" y="110131"/>
                  </a:lnTo>
                  <a:lnTo>
                    <a:pt x="220373" y="126205"/>
                  </a:lnTo>
                  <a:lnTo>
                    <a:pt x="198622" y="161079"/>
                  </a:lnTo>
                  <a:lnTo>
                    <a:pt x="215348" y="118623"/>
                  </a:lnTo>
                  <a:lnTo>
                    <a:pt x="243068" y="72510"/>
                  </a:lnTo>
                  <a:lnTo>
                    <a:pt x="275554" y="45241"/>
                  </a:lnTo>
                  <a:lnTo>
                    <a:pt x="281455" y="43919"/>
                  </a:lnTo>
                  <a:lnTo>
                    <a:pt x="296478" y="45272"/>
                  </a:lnTo>
                  <a:lnTo>
                    <a:pt x="303872" y="50290"/>
                  </a:lnTo>
                  <a:lnTo>
                    <a:pt x="317730" y="67154"/>
                  </a:lnTo>
                  <a:lnTo>
                    <a:pt x="325300" y="91582"/>
                  </a:lnTo>
                  <a:lnTo>
                    <a:pt x="326740" y="129441"/>
                  </a:lnTo>
                  <a:lnTo>
                    <a:pt x="322802" y="175734"/>
                  </a:lnTo>
                  <a:lnTo>
                    <a:pt x="32183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153"/>
            <p:cNvSpPr/>
            <p:nvPr>
              <p:custDataLst>
                <p:tags r:id="rId16"/>
              </p:custDataLst>
            </p:nvPr>
          </p:nvSpPr>
          <p:spPr>
            <a:xfrm>
              <a:off x="8382589" y="4819650"/>
              <a:ext cx="18036" cy="523876"/>
            </a:xfrm>
            <a:custGeom>
              <a:avLst/>
              <a:gdLst/>
              <a:ahLst/>
              <a:cxnLst/>
              <a:rect l="0" t="0" r="0" b="0"/>
              <a:pathLst>
                <a:path w="18036" h="523876">
                  <a:moveTo>
                    <a:pt x="8936" y="0"/>
                  </a:moveTo>
                  <a:lnTo>
                    <a:pt x="8936" y="0"/>
                  </a:lnTo>
                  <a:lnTo>
                    <a:pt x="8936" y="5056"/>
                  </a:lnTo>
                  <a:lnTo>
                    <a:pt x="1397" y="40948"/>
                  </a:lnTo>
                  <a:lnTo>
                    <a:pt x="0" y="83747"/>
                  </a:lnTo>
                  <a:lnTo>
                    <a:pt x="2408" y="126061"/>
                  </a:lnTo>
                  <a:lnTo>
                    <a:pt x="7002" y="172113"/>
                  </a:lnTo>
                  <a:lnTo>
                    <a:pt x="9134" y="204553"/>
                  </a:lnTo>
                  <a:lnTo>
                    <a:pt x="13610" y="240137"/>
                  </a:lnTo>
                  <a:lnTo>
                    <a:pt x="16305" y="277120"/>
                  </a:lnTo>
                  <a:lnTo>
                    <a:pt x="17503" y="314723"/>
                  </a:lnTo>
                  <a:lnTo>
                    <a:pt x="18035" y="352602"/>
                  </a:lnTo>
                  <a:lnTo>
                    <a:pt x="15450" y="387782"/>
                  </a:lnTo>
                  <a:lnTo>
                    <a:pt x="10866" y="434515"/>
                  </a:lnTo>
                  <a:lnTo>
                    <a:pt x="8936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154"/>
            <p:cNvSpPr/>
            <p:nvPr>
              <p:custDataLst>
                <p:tags r:id="rId17"/>
              </p:custDataLst>
            </p:nvPr>
          </p:nvSpPr>
          <p:spPr>
            <a:xfrm>
              <a:off x="8258175" y="4959977"/>
              <a:ext cx="752476" cy="305285"/>
            </a:xfrm>
            <a:custGeom>
              <a:avLst/>
              <a:gdLst/>
              <a:ahLst/>
              <a:cxnLst/>
              <a:rect l="0" t="0" r="0" b="0"/>
              <a:pathLst>
                <a:path w="752476" h="305285">
                  <a:moveTo>
                    <a:pt x="0" y="126373"/>
                  </a:moveTo>
                  <a:lnTo>
                    <a:pt x="0" y="126373"/>
                  </a:lnTo>
                  <a:lnTo>
                    <a:pt x="13257" y="166146"/>
                  </a:lnTo>
                  <a:lnTo>
                    <a:pt x="26568" y="195299"/>
                  </a:lnTo>
                  <a:lnTo>
                    <a:pt x="36855" y="208512"/>
                  </a:lnTo>
                  <a:lnTo>
                    <a:pt x="59603" y="222794"/>
                  </a:lnTo>
                  <a:lnTo>
                    <a:pt x="86452" y="233729"/>
                  </a:lnTo>
                  <a:lnTo>
                    <a:pt x="116387" y="234765"/>
                  </a:lnTo>
                  <a:lnTo>
                    <a:pt x="163602" y="229397"/>
                  </a:lnTo>
                  <a:lnTo>
                    <a:pt x="185954" y="222961"/>
                  </a:lnTo>
                  <a:lnTo>
                    <a:pt x="229465" y="195563"/>
                  </a:lnTo>
                  <a:lnTo>
                    <a:pt x="252375" y="171921"/>
                  </a:lnTo>
                  <a:lnTo>
                    <a:pt x="278021" y="128941"/>
                  </a:lnTo>
                  <a:lnTo>
                    <a:pt x="294376" y="88781"/>
                  </a:lnTo>
                  <a:lnTo>
                    <a:pt x="307797" y="50273"/>
                  </a:lnTo>
                  <a:lnTo>
                    <a:pt x="320639" y="8722"/>
                  </a:lnTo>
                  <a:lnTo>
                    <a:pt x="327009" y="0"/>
                  </a:lnTo>
                  <a:lnTo>
                    <a:pt x="329132" y="1908"/>
                  </a:lnTo>
                  <a:lnTo>
                    <a:pt x="332536" y="35387"/>
                  </a:lnTo>
                  <a:lnTo>
                    <a:pt x="333209" y="82765"/>
                  </a:lnTo>
                  <a:lnTo>
                    <a:pt x="338382" y="125329"/>
                  </a:lnTo>
                  <a:lnTo>
                    <a:pt x="341562" y="166398"/>
                  </a:lnTo>
                  <a:lnTo>
                    <a:pt x="342503" y="205377"/>
                  </a:lnTo>
                  <a:lnTo>
                    <a:pt x="342822" y="247812"/>
                  </a:lnTo>
                  <a:lnTo>
                    <a:pt x="341819" y="268659"/>
                  </a:lnTo>
                  <a:lnTo>
                    <a:pt x="340062" y="272030"/>
                  </a:lnTo>
                  <a:lnTo>
                    <a:pt x="337834" y="274278"/>
                  </a:lnTo>
                  <a:lnTo>
                    <a:pt x="336348" y="274718"/>
                  </a:lnTo>
                  <a:lnTo>
                    <a:pt x="335356" y="273953"/>
                  </a:lnTo>
                  <a:lnTo>
                    <a:pt x="334696" y="272385"/>
                  </a:lnTo>
                  <a:lnTo>
                    <a:pt x="333549" y="230111"/>
                  </a:lnTo>
                  <a:lnTo>
                    <a:pt x="336248" y="186038"/>
                  </a:lnTo>
                  <a:lnTo>
                    <a:pt x="346573" y="146168"/>
                  </a:lnTo>
                  <a:lnTo>
                    <a:pt x="351699" y="133220"/>
                  </a:lnTo>
                  <a:lnTo>
                    <a:pt x="357232" y="125646"/>
                  </a:lnTo>
                  <a:lnTo>
                    <a:pt x="363038" y="121655"/>
                  </a:lnTo>
                  <a:lnTo>
                    <a:pt x="369026" y="120052"/>
                  </a:lnTo>
                  <a:lnTo>
                    <a:pt x="376193" y="123218"/>
                  </a:lnTo>
                  <a:lnTo>
                    <a:pt x="392621" y="138023"/>
                  </a:lnTo>
                  <a:lnTo>
                    <a:pt x="414889" y="175476"/>
                  </a:lnTo>
                  <a:lnTo>
                    <a:pt x="438572" y="219720"/>
                  </a:lnTo>
                  <a:lnTo>
                    <a:pt x="469956" y="261393"/>
                  </a:lnTo>
                  <a:lnTo>
                    <a:pt x="495312" y="285178"/>
                  </a:lnTo>
                  <a:lnTo>
                    <a:pt x="525759" y="300382"/>
                  </a:lnTo>
                  <a:lnTo>
                    <a:pt x="547951" y="305284"/>
                  </a:lnTo>
                  <a:lnTo>
                    <a:pt x="572989" y="301680"/>
                  </a:lnTo>
                  <a:lnTo>
                    <a:pt x="590403" y="293909"/>
                  </a:lnTo>
                  <a:lnTo>
                    <a:pt x="625741" y="249018"/>
                  </a:lnTo>
                  <a:lnTo>
                    <a:pt x="649869" y="204260"/>
                  </a:lnTo>
                  <a:lnTo>
                    <a:pt x="663394" y="167207"/>
                  </a:lnTo>
                  <a:lnTo>
                    <a:pt x="679279" y="129418"/>
                  </a:lnTo>
                  <a:lnTo>
                    <a:pt x="690101" y="92467"/>
                  </a:lnTo>
                  <a:lnTo>
                    <a:pt x="694637" y="46257"/>
                  </a:lnTo>
                  <a:lnTo>
                    <a:pt x="691691" y="41212"/>
                  </a:lnTo>
                  <a:lnTo>
                    <a:pt x="686552" y="37849"/>
                  </a:lnTo>
                  <a:lnTo>
                    <a:pt x="679952" y="35607"/>
                  </a:lnTo>
                  <a:lnTo>
                    <a:pt x="673435" y="37287"/>
                  </a:lnTo>
                  <a:lnTo>
                    <a:pt x="660549" y="47621"/>
                  </a:lnTo>
                  <a:lnTo>
                    <a:pt x="646450" y="66232"/>
                  </a:lnTo>
                  <a:lnTo>
                    <a:pt x="635571" y="105378"/>
                  </a:lnTo>
                  <a:lnTo>
                    <a:pt x="637370" y="136444"/>
                  </a:lnTo>
                  <a:lnTo>
                    <a:pt x="647461" y="172396"/>
                  </a:lnTo>
                  <a:lnTo>
                    <a:pt x="659977" y="192573"/>
                  </a:lnTo>
                  <a:lnTo>
                    <a:pt x="677090" y="209135"/>
                  </a:lnTo>
                  <a:lnTo>
                    <a:pt x="691454" y="217131"/>
                  </a:lnTo>
                  <a:lnTo>
                    <a:pt x="752475" y="231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155"/>
            <p:cNvSpPr/>
            <p:nvPr>
              <p:custDataLst>
                <p:tags r:id="rId18"/>
              </p:custDataLst>
            </p:nvPr>
          </p:nvSpPr>
          <p:spPr>
            <a:xfrm>
              <a:off x="9315450" y="4933950"/>
              <a:ext cx="266701" cy="401574"/>
            </a:xfrm>
            <a:custGeom>
              <a:avLst/>
              <a:gdLst/>
              <a:ahLst/>
              <a:cxnLst/>
              <a:rect l="0" t="0" r="0" b="0"/>
              <a:pathLst>
                <a:path w="266701" h="401574">
                  <a:moveTo>
                    <a:pt x="0" y="0"/>
                  </a:moveTo>
                  <a:lnTo>
                    <a:pt x="0" y="0"/>
                  </a:lnTo>
                  <a:lnTo>
                    <a:pt x="1059" y="9721"/>
                  </a:lnTo>
                  <a:lnTo>
                    <a:pt x="10361" y="51309"/>
                  </a:lnTo>
                  <a:lnTo>
                    <a:pt x="14130" y="85246"/>
                  </a:lnTo>
                  <a:lnTo>
                    <a:pt x="11360" y="130268"/>
                  </a:lnTo>
                  <a:lnTo>
                    <a:pt x="10340" y="164789"/>
                  </a:lnTo>
                  <a:lnTo>
                    <a:pt x="9888" y="198475"/>
                  </a:lnTo>
                  <a:lnTo>
                    <a:pt x="9686" y="231087"/>
                  </a:lnTo>
                  <a:lnTo>
                    <a:pt x="9573" y="278138"/>
                  </a:lnTo>
                  <a:lnTo>
                    <a:pt x="9540" y="318302"/>
                  </a:lnTo>
                  <a:lnTo>
                    <a:pt x="9531" y="340434"/>
                  </a:lnTo>
                  <a:lnTo>
                    <a:pt x="17995" y="363676"/>
                  </a:lnTo>
                  <a:lnTo>
                    <a:pt x="24697" y="375801"/>
                  </a:lnTo>
                  <a:lnTo>
                    <a:pt x="43432" y="392095"/>
                  </a:lnTo>
                  <a:lnTo>
                    <a:pt x="54355" y="397921"/>
                  </a:lnTo>
                  <a:lnTo>
                    <a:pt x="74957" y="401573"/>
                  </a:lnTo>
                  <a:lnTo>
                    <a:pt x="93639" y="398611"/>
                  </a:lnTo>
                  <a:lnTo>
                    <a:pt x="134601" y="373624"/>
                  </a:lnTo>
                  <a:lnTo>
                    <a:pt x="170639" y="333839"/>
                  </a:lnTo>
                  <a:lnTo>
                    <a:pt x="192494" y="296588"/>
                  </a:lnTo>
                  <a:lnTo>
                    <a:pt x="212375" y="252508"/>
                  </a:lnTo>
                  <a:lnTo>
                    <a:pt x="231671" y="208049"/>
                  </a:lnTo>
                  <a:lnTo>
                    <a:pt x="254332" y="163510"/>
                  </a:lnTo>
                  <a:lnTo>
                    <a:pt x="263035" y="136642"/>
                  </a:lnTo>
                  <a:lnTo>
                    <a:pt x="264257" y="129194"/>
                  </a:lnTo>
                  <a:lnTo>
                    <a:pt x="262954" y="122113"/>
                  </a:lnTo>
                  <a:lnTo>
                    <a:pt x="255863" y="108600"/>
                  </a:lnTo>
                  <a:lnTo>
                    <a:pt x="251009" y="105209"/>
                  </a:lnTo>
                  <a:lnTo>
                    <a:pt x="245656" y="104005"/>
                  </a:lnTo>
                  <a:lnTo>
                    <a:pt x="239971" y="104262"/>
                  </a:lnTo>
                  <a:lnTo>
                    <a:pt x="228009" y="110191"/>
                  </a:lnTo>
                  <a:lnTo>
                    <a:pt x="187626" y="146172"/>
                  </a:lnTo>
                  <a:lnTo>
                    <a:pt x="163895" y="175249"/>
                  </a:lnTo>
                  <a:lnTo>
                    <a:pt x="143459" y="210676"/>
                  </a:lnTo>
                  <a:lnTo>
                    <a:pt x="123998" y="247983"/>
                  </a:lnTo>
                  <a:lnTo>
                    <a:pt x="103516" y="293460"/>
                  </a:lnTo>
                  <a:lnTo>
                    <a:pt x="88800" y="339839"/>
                  </a:lnTo>
                  <a:lnTo>
                    <a:pt x="88150" y="353182"/>
                  </a:lnTo>
                  <a:lnTo>
                    <a:pt x="91388" y="362639"/>
                  </a:lnTo>
                  <a:lnTo>
                    <a:pt x="94793" y="365584"/>
                  </a:lnTo>
                  <a:lnTo>
                    <a:pt x="104219" y="368857"/>
                  </a:lnTo>
                  <a:lnTo>
                    <a:pt x="131539" y="360586"/>
                  </a:lnTo>
                  <a:lnTo>
                    <a:pt x="148774" y="341941"/>
                  </a:lnTo>
                  <a:lnTo>
                    <a:pt x="177084" y="296967"/>
                  </a:lnTo>
                  <a:lnTo>
                    <a:pt x="195455" y="252022"/>
                  </a:lnTo>
                  <a:lnTo>
                    <a:pt x="204903" y="225544"/>
                  </a:lnTo>
                  <a:lnTo>
                    <a:pt x="211455" y="188211"/>
                  </a:lnTo>
                  <a:lnTo>
                    <a:pt x="215688" y="179958"/>
                  </a:lnTo>
                  <a:lnTo>
                    <a:pt x="216817" y="179238"/>
                  </a:lnTo>
                  <a:lnTo>
                    <a:pt x="217570" y="179817"/>
                  </a:lnTo>
                  <a:lnTo>
                    <a:pt x="224000" y="223790"/>
                  </a:lnTo>
                  <a:lnTo>
                    <a:pt x="228750" y="264652"/>
                  </a:lnTo>
                  <a:lnTo>
                    <a:pt x="235960" y="307218"/>
                  </a:lnTo>
                  <a:lnTo>
                    <a:pt x="239280" y="328100"/>
                  </a:lnTo>
                  <a:lnTo>
                    <a:pt x="247810" y="340908"/>
                  </a:lnTo>
                  <a:lnTo>
                    <a:pt x="26670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156"/>
            <p:cNvSpPr/>
            <p:nvPr>
              <p:custDataLst>
                <p:tags r:id="rId19"/>
              </p:custDataLst>
            </p:nvPr>
          </p:nvSpPr>
          <p:spPr>
            <a:xfrm>
              <a:off x="9648825" y="5040952"/>
              <a:ext cx="285751" cy="267479"/>
            </a:xfrm>
            <a:custGeom>
              <a:avLst/>
              <a:gdLst/>
              <a:ahLst/>
              <a:cxnLst/>
              <a:rect l="0" t="0" r="0" b="0"/>
              <a:pathLst>
                <a:path w="285751" h="267479">
                  <a:moveTo>
                    <a:pt x="0" y="35873"/>
                  </a:moveTo>
                  <a:lnTo>
                    <a:pt x="0" y="35873"/>
                  </a:lnTo>
                  <a:lnTo>
                    <a:pt x="1059" y="51082"/>
                  </a:lnTo>
                  <a:lnTo>
                    <a:pt x="10361" y="88579"/>
                  </a:lnTo>
                  <a:lnTo>
                    <a:pt x="15188" y="121740"/>
                  </a:lnTo>
                  <a:lnTo>
                    <a:pt x="17906" y="163150"/>
                  </a:lnTo>
                  <a:lnTo>
                    <a:pt x="18711" y="198115"/>
                  </a:lnTo>
                  <a:lnTo>
                    <a:pt x="18983" y="244976"/>
                  </a:lnTo>
                  <a:lnTo>
                    <a:pt x="19044" y="267478"/>
                  </a:lnTo>
                  <a:lnTo>
                    <a:pt x="19048" y="232725"/>
                  </a:lnTo>
                  <a:lnTo>
                    <a:pt x="19050" y="190155"/>
                  </a:lnTo>
                  <a:lnTo>
                    <a:pt x="21167" y="163709"/>
                  </a:lnTo>
                  <a:lnTo>
                    <a:pt x="33200" y="125021"/>
                  </a:lnTo>
                  <a:lnTo>
                    <a:pt x="44997" y="87805"/>
                  </a:lnTo>
                  <a:lnTo>
                    <a:pt x="64588" y="46248"/>
                  </a:lnTo>
                  <a:lnTo>
                    <a:pt x="68459" y="36440"/>
                  </a:lnTo>
                  <a:lnTo>
                    <a:pt x="81226" y="22719"/>
                  </a:lnTo>
                  <a:lnTo>
                    <a:pt x="115293" y="5288"/>
                  </a:lnTo>
                  <a:lnTo>
                    <a:pt x="143170" y="0"/>
                  </a:lnTo>
                  <a:lnTo>
                    <a:pt x="181651" y="3489"/>
                  </a:lnTo>
                  <a:lnTo>
                    <a:pt x="225793" y="14150"/>
                  </a:lnTo>
                  <a:lnTo>
                    <a:pt x="267795" y="34646"/>
                  </a:lnTo>
                  <a:lnTo>
                    <a:pt x="285750" y="45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157"/>
            <p:cNvSpPr/>
            <p:nvPr>
              <p:custDataLst>
                <p:tags r:id="rId20"/>
              </p:custDataLst>
            </p:nvPr>
          </p:nvSpPr>
          <p:spPr>
            <a:xfrm>
              <a:off x="9856315" y="4993712"/>
              <a:ext cx="754536" cy="636464"/>
            </a:xfrm>
            <a:custGeom>
              <a:avLst/>
              <a:gdLst/>
              <a:ahLst/>
              <a:cxnLst/>
              <a:rect l="0" t="0" r="0" b="0"/>
              <a:pathLst>
                <a:path w="754536" h="636464">
                  <a:moveTo>
                    <a:pt x="192560" y="35488"/>
                  </a:moveTo>
                  <a:lnTo>
                    <a:pt x="192560" y="35488"/>
                  </a:lnTo>
                  <a:lnTo>
                    <a:pt x="187503" y="30432"/>
                  </a:lnTo>
                  <a:lnTo>
                    <a:pt x="169189" y="22231"/>
                  </a:lnTo>
                  <a:lnTo>
                    <a:pt x="138598" y="18154"/>
                  </a:lnTo>
                  <a:lnTo>
                    <a:pt x="112837" y="22003"/>
                  </a:lnTo>
                  <a:lnTo>
                    <a:pt x="86741" y="34903"/>
                  </a:lnTo>
                  <a:lnTo>
                    <a:pt x="63957" y="57187"/>
                  </a:lnTo>
                  <a:lnTo>
                    <a:pt x="38381" y="102512"/>
                  </a:lnTo>
                  <a:lnTo>
                    <a:pt x="14410" y="145388"/>
                  </a:lnTo>
                  <a:lnTo>
                    <a:pt x="662" y="187173"/>
                  </a:lnTo>
                  <a:lnTo>
                    <a:pt x="0" y="228010"/>
                  </a:lnTo>
                  <a:lnTo>
                    <a:pt x="6788" y="245584"/>
                  </a:lnTo>
                  <a:lnTo>
                    <a:pt x="11563" y="251752"/>
                  </a:lnTo>
                  <a:lnTo>
                    <a:pt x="25333" y="258606"/>
                  </a:lnTo>
                  <a:lnTo>
                    <a:pt x="33450" y="260433"/>
                  </a:lnTo>
                  <a:lnTo>
                    <a:pt x="50938" y="256819"/>
                  </a:lnTo>
                  <a:lnTo>
                    <a:pt x="60045" y="252892"/>
                  </a:lnTo>
                  <a:lnTo>
                    <a:pt x="72986" y="240062"/>
                  </a:lnTo>
                  <a:lnTo>
                    <a:pt x="101045" y="202245"/>
                  </a:lnTo>
                  <a:lnTo>
                    <a:pt x="125995" y="157759"/>
                  </a:lnTo>
                  <a:lnTo>
                    <a:pt x="146250" y="113262"/>
                  </a:lnTo>
                  <a:lnTo>
                    <a:pt x="163740" y="67093"/>
                  </a:lnTo>
                  <a:lnTo>
                    <a:pt x="171580" y="49374"/>
                  </a:lnTo>
                  <a:lnTo>
                    <a:pt x="171164" y="46862"/>
                  </a:lnTo>
                  <a:lnTo>
                    <a:pt x="167881" y="41249"/>
                  </a:lnTo>
                  <a:lnTo>
                    <a:pt x="166583" y="42504"/>
                  </a:lnTo>
                  <a:lnTo>
                    <a:pt x="164213" y="82253"/>
                  </a:lnTo>
                  <a:lnTo>
                    <a:pt x="164086" y="114833"/>
                  </a:lnTo>
                  <a:lnTo>
                    <a:pt x="164015" y="159657"/>
                  </a:lnTo>
                  <a:lnTo>
                    <a:pt x="163994" y="204806"/>
                  </a:lnTo>
                  <a:lnTo>
                    <a:pt x="163987" y="251697"/>
                  </a:lnTo>
                  <a:lnTo>
                    <a:pt x="163987" y="299104"/>
                  </a:lnTo>
                  <a:lnTo>
                    <a:pt x="163985" y="346666"/>
                  </a:lnTo>
                  <a:lnTo>
                    <a:pt x="163985" y="394271"/>
                  </a:lnTo>
                  <a:lnTo>
                    <a:pt x="163985" y="441890"/>
                  </a:lnTo>
                  <a:lnTo>
                    <a:pt x="158928" y="489514"/>
                  </a:lnTo>
                  <a:lnTo>
                    <a:pt x="150728" y="532082"/>
                  </a:lnTo>
                  <a:lnTo>
                    <a:pt x="141594" y="571506"/>
                  </a:lnTo>
                  <a:lnTo>
                    <a:pt x="122074" y="609998"/>
                  </a:lnTo>
                  <a:lnTo>
                    <a:pt x="99497" y="627023"/>
                  </a:lnTo>
                  <a:lnTo>
                    <a:pt x="74998" y="636001"/>
                  </a:lnTo>
                  <a:lnTo>
                    <a:pt x="57054" y="636463"/>
                  </a:lnTo>
                  <a:lnTo>
                    <a:pt x="42025" y="630319"/>
                  </a:lnTo>
                  <a:lnTo>
                    <a:pt x="29347" y="620533"/>
                  </a:lnTo>
                  <a:lnTo>
                    <a:pt x="16261" y="602064"/>
                  </a:lnTo>
                  <a:lnTo>
                    <a:pt x="6737" y="575896"/>
                  </a:lnTo>
                  <a:lnTo>
                    <a:pt x="2984" y="529664"/>
                  </a:lnTo>
                  <a:lnTo>
                    <a:pt x="2334" y="492355"/>
                  </a:lnTo>
                  <a:lnTo>
                    <a:pt x="4299" y="467140"/>
                  </a:lnTo>
                  <a:lnTo>
                    <a:pt x="17304" y="430202"/>
                  </a:lnTo>
                  <a:lnTo>
                    <a:pt x="43485" y="388740"/>
                  </a:lnTo>
                  <a:lnTo>
                    <a:pt x="78917" y="349977"/>
                  </a:lnTo>
                  <a:lnTo>
                    <a:pt x="116489" y="311745"/>
                  </a:lnTo>
                  <a:lnTo>
                    <a:pt x="154486" y="273619"/>
                  </a:lnTo>
                  <a:lnTo>
                    <a:pt x="202088" y="232535"/>
                  </a:lnTo>
                  <a:lnTo>
                    <a:pt x="244654" y="187496"/>
                  </a:lnTo>
                  <a:lnTo>
                    <a:pt x="282754" y="140211"/>
                  </a:lnTo>
                  <a:lnTo>
                    <a:pt x="299512" y="102153"/>
                  </a:lnTo>
                  <a:lnTo>
                    <a:pt x="318500" y="58573"/>
                  </a:lnTo>
                  <a:lnTo>
                    <a:pt x="322616" y="41868"/>
                  </a:lnTo>
                  <a:lnTo>
                    <a:pt x="321597" y="35508"/>
                  </a:lnTo>
                  <a:lnTo>
                    <a:pt x="318801" y="30209"/>
                  </a:lnTo>
                  <a:lnTo>
                    <a:pt x="314821" y="25619"/>
                  </a:lnTo>
                  <a:lnTo>
                    <a:pt x="304755" y="20518"/>
                  </a:lnTo>
                  <a:lnTo>
                    <a:pt x="299105" y="19158"/>
                  </a:lnTo>
                  <a:lnTo>
                    <a:pt x="293224" y="20368"/>
                  </a:lnTo>
                  <a:lnTo>
                    <a:pt x="281045" y="27357"/>
                  </a:lnTo>
                  <a:lnTo>
                    <a:pt x="271399" y="48807"/>
                  </a:lnTo>
                  <a:lnTo>
                    <a:pt x="264641" y="80566"/>
                  </a:lnTo>
                  <a:lnTo>
                    <a:pt x="261637" y="119375"/>
                  </a:lnTo>
                  <a:lnTo>
                    <a:pt x="260302" y="152852"/>
                  </a:lnTo>
                  <a:lnTo>
                    <a:pt x="262374" y="195498"/>
                  </a:lnTo>
                  <a:lnTo>
                    <a:pt x="272513" y="234946"/>
                  </a:lnTo>
                  <a:lnTo>
                    <a:pt x="285245" y="260661"/>
                  </a:lnTo>
                  <a:lnTo>
                    <a:pt x="315155" y="295764"/>
                  </a:lnTo>
                  <a:lnTo>
                    <a:pt x="343537" y="313220"/>
                  </a:lnTo>
                  <a:lnTo>
                    <a:pt x="358792" y="317674"/>
                  </a:lnTo>
                  <a:lnTo>
                    <a:pt x="365822" y="316746"/>
                  </a:lnTo>
                  <a:lnTo>
                    <a:pt x="379280" y="310069"/>
                  </a:lnTo>
                  <a:lnTo>
                    <a:pt x="393699" y="294410"/>
                  </a:lnTo>
                  <a:lnTo>
                    <a:pt x="418903" y="253539"/>
                  </a:lnTo>
                  <a:lnTo>
                    <a:pt x="438471" y="211204"/>
                  </a:lnTo>
                  <a:lnTo>
                    <a:pt x="451454" y="169514"/>
                  </a:lnTo>
                  <a:lnTo>
                    <a:pt x="458776" y="123228"/>
                  </a:lnTo>
                  <a:lnTo>
                    <a:pt x="469317" y="89156"/>
                  </a:lnTo>
                  <a:lnTo>
                    <a:pt x="475647" y="75379"/>
                  </a:lnTo>
                  <a:lnTo>
                    <a:pt x="477126" y="70150"/>
                  </a:lnTo>
                  <a:lnTo>
                    <a:pt x="477521" y="70238"/>
                  </a:lnTo>
                  <a:lnTo>
                    <a:pt x="485884" y="109125"/>
                  </a:lnTo>
                  <a:lnTo>
                    <a:pt x="494548" y="147382"/>
                  </a:lnTo>
                  <a:lnTo>
                    <a:pt x="503818" y="190115"/>
                  </a:lnTo>
                  <a:lnTo>
                    <a:pt x="514543" y="233964"/>
                  </a:lnTo>
                  <a:lnTo>
                    <a:pt x="516361" y="263015"/>
                  </a:lnTo>
                  <a:lnTo>
                    <a:pt x="516396" y="258714"/>
                  </a:lnTo>
                  <a:lnTo>
                    <a:pt x="498095" y="213243"/>
                  </a:lnTo>
                  <a:lnTo>
                    <a:pt x="485819" y="170118"/>
                  </a:lnTo>
                  <a:lnTo>
                    <a:pt x="472188" y="123347"/>
                  </a:lnTo>
                  <a:lnTo>
                    <a:pt x="464620" y="93271"/>
                  </a:lnTo>
                  <a:lnTo>
                    <a:pt x="470471" y="51840"/>
                  </a:lnTo>
                  <a:lnTo>
                    <a:pt x="478809" y="24105"/>
                  </a:lnTo>
                  <a:lnTo>
                    <a:pt x="481818" y="18374"/>
                  </a:lnTo>
                  <a:lnTo>
                    <a:pt x="496450" y="9185"/>
                  </a:lnTo>
                  <a:lnTo>
                    <a:pt x="517063" y="2631"/>
                  </a:lnTo>
                  <a:lnTo>
                    <a:pt x="550354" y="0"/>
                  </a:lnTo>
                  <a:lnTo>
                    <a:pt x="567126" y="3135"/>
                  </a:lnTo>
                  <a:lnTo>
                    <a:pt x="581637" y="13701"/>
                  </a:lnTo>
                  <a:lnTo>
                    <a:pt x="588469" y="20963"/>
                  </a:lnTo>
                  <a:lnTo>
                    <a:pt x="591967" y="28980"/>
                  </a:lnTo>
                  <a:lnTo>
                    <a:pt x="593030" y="46354"/>
                  </a:lnTo>
                  <a:lnTo>
                    <a:pt x="584329" y="64659"/>
                  </a:lnTo>
                  <a:lnTo>
                    <a:pt x="564404" y="87170"/>
                  </a:lnTo>
                  <a:lnTo>
                    <a:pt x="532333" y="113280"/>
                  </a:lnTo>
                  <a:lnTo>
                    <a:pt x="488702" y="133609"/>
                  </a:lnTo>
                  <a:lnTo>
                    <a:pt x="478343" y="137306"/>
                  </a:lnTo>
                  <a:lnTo>
                    <a:pt x="476215" y="139350"/>
                  </a:lnTo>
                  <a:lnTo>
                    <a:pt x="475856" y="141771"/>
                  </a:lnTo>
                  <a:lnTo>
                    <a:pt x="479336" y="149400"/>
                  </a:lnTo>
                  <a:lnTo>
                    <a:pt x="494255" y="170487"/>
                  </a:lnTo>
                  <a:lnTo>
                    <a:pt x="536305" y="208619"/>
                  </a:lnTo>
                  <a:lnTo>
                    <a:pt x="574786" y="238824"/>
                  </a:lnTo>
                  <a:lnTo>
                    <a:pt x="619233" y="271445"/>
                  </a:lnTo>
                  <a:lnTo>
                    <a:pt x="658899" y="298585"/>
                  </a:lnTo>
                  <a:lnTo>
                    <a:pt x="697308" y="323270"/>
                  </a:lnTo>
                  <a:lnTo>
                    <a:pt x="754535" y="34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158"/>
            <p:cNvSpPr/>
            <p:nvPr>
              <p:custDataLst>
                <p:tags r:id="rId21"/>
              </p:custDataLst>
            </p:nvPr>
          </p:nvSpPr>
          <p:spPr>
            <a:xfrm>
              <a:off x="8795991" y="5572374"/>
              <a:ext cx="319435" cy="442202"/>
            </a:xfrm>
            <a:custGeom>
              <a:avLst/>
              <a:gdLst/>
              <a:ahLst/>
              <a:cxnLst/>
              <a:rect l="0" t="0" r="0" b="0"/>
              <a:pathLst>
                <a:path w="319435" h="442202">
                  <a:moveTo>
                    <a:pt x="14634" y="114051"/>
                  </a:moveTo>
                  <a:lnTo>
                    <a:pt x="14634" y="114051"/>
                  </a:lnTo>
                  <a:lnTo>
                    <a:pt x="9577" y="119108"/>
                  </a:lnTo>
                  <a:lnTo>
                    <a:pt x="7094" y="127234"/>
                  </a:lnTo>
                  <a:lnTo>
                    <a:pt x="5501" y="169924"/>
                  </a:lnTo>
                  <a:lnTo>
                    <a:pt x="10282" y="216213"/>
                  </a:lnTo>
                  <a:lnTo>
                    <a:pt x="18401" y="263443"/>
                  </a:lnTo>
                  <a:lnTo>
                    <a:pt x="27510" y="310950"/>
                  </a:lnTo>
                  <a:lnTo>
                    <a:pt x="41967" y="353484"/>
                  </a:lnTo>
                  <a:lnTo>
                    <a:pt x="54601" y="392898"/>
                  </a:lnTo>
                  <a:lnTo>
                    <a:pt x="68790" y="438051"/>
                  </a:lnTo>
                  <a:lnTo>
                    <a:pt x="69788" y="441176"/>
                  </a:lnTo>
                  <a:lnTo>
                    <a:pt x="70453" y="442201"/>
                  </a:lnTo>
                  <a:lnTo>
                    <a:pt x="70897" y="441826"/>
                  </a:lnTo>
                  <a:lnTo>
                    <a:pt x="71193" y="440518"/>
                  </a:lnTo>
                  <a:lnTo>
                    <a:pt x="58475" y="398358"/>
                  </a:lnTo>
                  <a:lnTo>
                    <a:pt x="39718" y="359300"/>
                  </a:lnTo>
                  <a:lnTo>
                    <a:pt x="28180" y="317833"/>
                  </a:lnTo>
                  <a:lnTo>
                    <a:pt x="18060" y="272033"/>
                  </a:lnTo>
                  <a:lnTo>
                    <a:pt x="9417" y="224948"/>
                  </a:lnTo>
                  <a:lnTo>
                    <a:pt x="5327" y="178542"/>
                  </a:lnTo>
                  <a:lnTo>
                    <a:pt x="0" y="138569"/>
                  </a:lnTo>
                  <a:lnTo>
                    <a:pt x="2132" y="116481"/>
                  </a:lnTo>
                  <a:lnTo>
                    <a:pt x="14339" y="86196"/>
                  </a:lnTo>
                  <a:lnTo>
                    <a:pt x="31362" y="62171"/>
                  </a:lnTo>
                  <a:lnTo>
                    <a:pt x="49812" y="46703"/>
                  </a:lnTo>
                  <a:lnTo>
                    <a:pt x="91703" y="28655"/>
                  </a:lnTo>
                  <a:lnTo>
                    <a:pt x="134162" y="15691"/>
                  </a:lnTo>
                  <a:lnTo>
                    <a:pt x="176768" y="3997"/>
                  </a:lnTo>
                  <a:lnTo>
                    <a:pt x="222030" y="590"/>
                  </a:lnTo>
                  <a:lnTo>
                    <a:pt x="257766" y="0"/>
                  </a:lnTo>
                  <a:lnTo>
                    <a:pt x="319434" y="9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159"/>
            <p:cNvSpPr/>
            <p:nvPr>
              <p:custDataLst>
                <p:tags r:id="rId22"/>
              </p:custDataLst>
            </p:nvPr>
          </p:nvSpPr>
          <p:spPr>
            <a:xfrm>
              <a:off x="8858250" y="5742769"/>
              <a:ext cx="303868" cy="260414"/>
            </a:xfrm>
            <a:custGeom>
              <a:avLst/>
              <a:gdLst/>
              <a:ahLst/>
              <a:cxnLst/>
              <a:rect l="0" t="0" r="0" b="0"/>
              <a:pathLst>
                <a:path w="303868" h="260414">
                  <a:moveTo>
                    <a:pt x="0" y="48431"/>
                  </a:moveTo>
                  <a:lnTo>
                    <a:pt x="0" y="48431"/>
                  </a:lnTo>
                  <a:lnTo>
                    <a:pt x="46079" y="45609"/>
                  </a:lnTo>
                  <a:lnTo>
                    <a:pt x="85268" y="40892"/>
                  </a:lnTo>
                  <a:lnTo>
                    <a:pt x="126321" y="39298"/>
                  </a:lnTo>
                  <a:lnTo>
                    <a:pt x="162880" y="38940"/>
                  </a:lnTo>
                  <a:lnTo>
                    <a:pt x="164678" y="41045"/>
                  </a:lnTo>
                  <a:lnTo>
                    <a:pt x="164819" y="44565"/>
                  </a:lnTo>
                  <a:lnTo>
                    <a:pt x="161248" y="85551"/>
                  </a:lnTo>
                  <a:lnTo>
                    <a:pt x="154461" y="127260"/>
                  </a:lnTo>
                  <a:lnTo>
                    <a:pt x="152808" y="170894"/>
                  </a:lnTo>
                  <a:lnTo>
                    <a:pt x="157578" y="210540"/>
                  </a:lnTo>
                  <a:lnTo>
                    <a:pt x="165638" y="231957"/>
                  </a:lnTo>
                  <a:lnTo>
                    <a:pt x="176275" y="247474"/>
                  </a:lnTo>
                  <a:lnTo>
                    <a:pt x="188058" y="257897"/>
                  </a:lnTo>
                  <a:lnTo>
                    <a:pt x="205995" y="260413"/>
                  </a:lnTo>
                  <a:lnTo>
                    <a:pt x="216705" y="259603"/>
                  </a:lnTo>
                  <a:lnTo>
                    <a:pt x="237072" y="250235"/>
                  </a:lnTo>
                  <a:lnTo>
                    <a:pt x="270960" y="223408"/>
                  </a:lnTo>
                  <a:lnTo>
                    <a:pt x="286424" y="199054"/>
                  </a:lnTo>
                  <a:lnTo>
                    <a:pt x="300073" y="161322"/>
                  </a:lnTo>
                  <a:lnTo>
                    <a:pt x="303867" y="117023"/>
                  </a:lnTo>
                  <a:lnTo>
                    <a:pt x="301701" y="87099"/>
                  </a:lnTo>
                  <a:lnTo>
                    <a:pt x="291488" y="48543"/>
                  </a:lnTo>
                  <a:lnTo>
                    <a:pt x="279834" y="32253"/>
                  </a:lnTo>
                  <a:lnTo>
                    <a:pt x="252600" y="11182"/>
                  </a:lnTo>
                  <a:lnTo>
                    <a:pt x="241425" y="4548"/>
                  </a:lnTo>
                  <a:lnTo>
                    <a:pt x="217719" y="0"/>
                  </a:lnTo>
                  <a:lnTo>
                    <a:pt x="152400" y="1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160"/>
            <p:cNvSpPr/>
            <p:nvPr>
              <p:custDataLst>
                <p:tags r:id="rId23"/>
              </p:custDataLst>
            </p:nvPr>
          </p:nvSpPr>
          <p:spPr>
            <a:xfrm>
              <a:off x="9153525" y="5666775"/>
              <a:ext cx="219076" cy="295876"/>
            </a:xfrm>
            <a:custGeom>
              <a:avLst/>
              <a:gdLst/>
              <a:ahLst/>
              <a:cxnLst/>
              <a:rect l="0" t="0" r="0" b="0"/>
              <a:pathLst>
                <a:path w="219076" h="295876">
                  <a:moveTo>
                    <a:pt x="0" y="48225"/>
                  </a:moveTo>
                  <a:lnTo>
                    <a:pt x="0" y="48225"/>
                  </a:lnTo>
                  <a:lnTo>
                    <a:pt x="5057" y="48225"/>
                  </a:lnTo>
                  <a:lnTo>
                    <a:pt x="18314" y="58338"/>
                  </a:lnTo>
                  <a:lnTo>
                    <a:pt x="30591" y="89909"/>
                  </a:lnTo>
                  <a:lnTo>
                    <a:pt x="37675" y="133835"/>
                  </a:lnTo>
                  <a:lnTo>
                    <a:pt x="45346" y="179357"/>
                  </a:lnTo>
                  <a:lnTo>
                    <a:pt x="52231" y="224293"/>
                  </a:lnTo>
                  <a:lnTo>
                    <a:pt x="59325" y="265818"/>
                  </a:lnTo>
                  <a:lnTo>
                    <a:pt x="66246" y="293350"/>
                  </a:lnTo>
                  <a:lnTo>
                    <a:pt x="66388" y="293133"/>
                  </a:lnTo>
                  <a:lnTo>
                    <a:pt x="66548" y="290070"/>
                  </a:lnTo>
                  <a:lnTo>
                    <a:pt x="56297" y="248217"/>
                  </a:lnTo>
                  <a:lnTo>
                    <a:pt x="49338" y="205087"/>
                  </a:lnTo>
                  <a:lnTo>
                    <a:pt x="48133" y="168315"/>
                  </a:lnTo>
                  <a:lnTo>
                    <a:pt x="47775" y="125553"/>
                  </a:lnTo>
                  <a:lnTo>
                    <a:pt x="52725" y="89481"/>
                  </a:lnTo>
                  <a:lnTo>
                    <a:pt x="64939" y="43361"/>
                  </a:lnTo>
                  <a:lnTo>
                    <a:pt x="75076" y="26308"/>
                  </a:lnTo>
                  <a:lnTo>
                    <a:pt x="102795" y="4807"/>
                  </a:lnTo>
                  <a:lnTo>
                    <a:pt x="117301" y="0"/>
                  </a:lnTo>
                  <a:lnTo>
                    <a:pt x="137061" y="3244"/>
                  </a:lnTo>
                  <a:lnTo>
                    <a:pt x="145349" y="5538"/>
                  </a:lnTo>
                  <a:lnTo>
                    <a:pt x="160203" y="19375"/>
                  </a:lnTo>
                  <a:lnTo>
                    <a:pt x="171742" y="38578"/>
                  </a:lnTo>
                  <a:lnTo>
                    <a:pt x="176871" y="57695"/>
                  </a:lnTo>
                  <a:lnTo>
                    <a:pt x="174703" y="86309"/>
                  </a:lnTo>
                  <a:lnTo>
                    <a:pt x="162300" y="114895"/>
                  </a:lnTo>
                  <a:lnTo>
                    <a:pt x="126055" y="158487"/>
                  </a:lnTo>
                  <a:lnTo>
                    <a:pt x="83024" y="201050"/>
                  </a:lnTo>
                  <a:lnTo>
                    <a:pt x="70061" y="206105"/>
                  </a:lnTo>
                  <a:lnTo>
                    <a:pt x="30088" y="210045"/>
                  </a:lnTo>
                  <a:lnTo>
                    <a:pt x="65336" y="215197"/>
                  </a:lnTo>
                  <a:lnTo>
                    <a:pt x="104966" y="233518"/>
                  </a:lnTo>
                  <a:lnTo>
                    <a:pt x="140109" y="253998"/>
                  </a:lnTo>
                  <a:lnTo>
                    <a:pt x="219075" y="295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161"/>
            <p:cNvSpPr/>
            <p:nvPr>
              <p:custDataLst>
                <p:tags r:id="rId24"/>
              </p:custDataLst>
            </p:nvPr>
          </p:nvSpPr>
          <p:spPr>
            <a:xfrm>
              <a:off x="9478922" y="5668699"/>
              <a:ext cx="179429" cy="272462"/>
            </a:xfrm>
            <a:custGeom>
              <a:avLst/>
              <a:gdLst/>
              <a:ahLst/>
              <a:cxnLst/>
              <a:rect l="0" t="0" r="0" b="0"/>
              <a:pathLst>
                <a:path w="179429" h="272462">
                  <a:moveTo>
                    <a:pt x="179428" y="8201"/>
                  </a:moveTo>
                  <a:lnTo>
                    <a:pt x="179428" y="8201"/>
                  </a:lnTo>
                  <a:lnTo>
                    <a:pt x="161528" y="662"/>
                  </a:lnTo>
                  <a:lnTo>
                    <a:pt x="157970" y="0"/>
                  </a:lnTo>
                  <a:lnTo>
                    <a:pt x="132736" y="9181"/>
                  </a:lnTo>
                  <a:lnTo>
                    <a:pt x="94663" y="37323"/>
                  </a:lnTo>
                  <a:lnTo>
                    <a:pt x="48148" y="82463"/>
                  </a:lnTo>
                  <a:lnTo>
                    <a:pt x="21087" y="114475"/>
                  </a:lnTo>
                  <a:lnTo>
                    <a:pt x="6805" y="141995"/>
                  </a:lnTo>
                  <a:lnTo>
                    <a:pt x="103" y="181856"/>
                  </a:lnTo>
                  <a:lnTo>
                    <a:pt x="0" y="219227"/>
                  </a:lnTo>
                  <a:lnTo>
                    <a:pt x="3727" y="233577"/>
                  </a:lnTo>
                  <a:lnTo>
                    <a:pt x="16832" y="252662"/>
                  </a:lnTo>
                  <a:lnTo>
                    <a:pt x="34119" y="266665"/>
                  </a:lnTo>
                  <a:lnTo>
                    <a:pt x="67818" y="272461"/>
                  </a:lnTo>
                  <a:lnTo>
                    <a:pt x="101203" y="269122"/>
                  </a:lnTo>
                  <a:lnTo>
                    <a:pt x="131203" y="256373"/>
                  </a:lnTo>
                  <a:lnTo>
                    <a:pt x="179428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162"/>
            <p:cNvSpPr/>
            <p:nvPr>
              <p:custDataLst>
                <p:tags r:id="rId25"/>
              </p:custDataLst>
            </p:nvPr>
          </p:nvSpPr>
          <p:spPr>
            <a:xfrm>
              <a:off x="9650885" y="5657850"/>
              <a:ext cx="178916" cy="285751"/>
            </a:xfrm>
            <a:custGeom>
              <a:avLst/>
              <a:gdLst/>
              <a:ahLst/>
              <a:cxnLst/>
              <a:rect l="0" t="0" r="0" b="0"/>
              <a:pathLst>
                <a:path w="178916" h="285751">
                  <a:moveTo>
                    <a:pt x="178915" y="0"/>
                  </a:moveTo>
                  <a:lnTo>
                    <a:pt x="178915" y="0"/>
                  </a:lnTo>
                  <a:lnTo>
                    <a:pt x="173858" y="0"/>
                  </a:lnTo>
                  <a:lnTo>
                    <a:pt x="128098" y="18314"/>
                  </a:lnTo>
                  <a:lnTo>
                    <a:pt x="108352" y="32481"/>
                  </a:lnTo>
                  <a:lnTo>
                    <a:pt x="65161" y="70169"/>
                  </a:lnTo>
                  <a:lnTo>
                    <a:pt x="24725" y="117586"/>
                  </a:lnTo>
                  <a:lnTo>
                    <a:pt x="4890" y="162358"/>
                  </a:lnTo>
                  <a:lnTo>
                    <a:pt x="0" y="200741"/>
                  </a:lnTo>
                  <a:lnTo>
                    <a:pt x="7322" y="224685"/>
                  </a:lnTo>
                  <a:lnTo>
                    <a:pt x="22218" y="244852"/>
                  </a:lnTo>
                  <a:lnTo>
                    <a:pt x="68309" y="276732"/>
                  </a:lnTo>
                  <a:lnTo>
                    <a:pt x="12176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163"/>
            <p:cNvSpPr/>
            <p:nvPr>
              <p:custDataLst>
                <p:tags r:id="rId26"/>
              </p:custDataLst>
            </p:nvPr>
          </p:nvSpPr>
          <p:spPr>
            <a:xfrm>
              <a:off x="9677400" y="5772150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0" y="38216"/>
                  </a:lnTo>
                  <a:lnTo>
                    <a:pt x="5057" y="33078"/>
                  </a:lnTo>
                  <a:lnTo>
                    <a:pt x="47558" y="18807"/>
                  </a:lnTo>
                  <a:lnTo>
                    <a:pt x="89754" y="420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9" name="SMARTInkShape-1164"/>
          <p:cNvSpPr/>
          <p:nvPr>
            <p:custDataLst>
              <p:tags r:id="rId1"/>
            </p:custDataLst>
          </p:nvPr>
        </p:nvSpPr>
        <p:spPr>
          <a:xfrm>
            <a:off x="8124825" y="4476750"/>
            <a:ext cx="17907" cy="257176"/>
          </a:xfrm>
          <a:custGeom>
            <a:avLst/>
            <a:gdLst/>
            <a:ahLst/>
            <a:cxnLst/>
            <a:rect l="0" t="0" r="0" b="0"/>
            <a:pathLst>
              <a:path w="17907" h="257176">
                <a:moveTo>
                  <a:pt x="0" y="0"/>
                </a:moveTo>
                <a:lnTo>
                  <a:pt x="0" y="0"/>
                </a:lnTo>
                <a:lnTo>
                  <a:pt x="1059" y="9721"/>
                </a:lnTo>
                <a:lnTo>
                  <a:pt x="10361" y="51309"/>
                </a:lnTo>
                <a:lnTo>
                  <a:pt x="15188" y="85246"/>
                </a:lnTo>
                <a:lnTo>
                  <a:pt x="17906" y="128151"/>
                </a:lnTo>
                <a:lnTo>
                  <a:pt x="17653" y="166617"/>
                </a:lnTo>
                <a:lnTo>
                  <a:pt x="0" y="2571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2" name="SMARTInkShape-Group252"/>
          <p:cNvGrpSpPr/>
          <p:nvPr/>
        </p:nvGrpSpPr>
        <p:grpSpPr>
          <a:xfrm>
            <a:off x="10369917" y="4457700"/>
            <a:ext cx="454043" cy="509749"/>
            <a:chOff x="10369917" y="4457700"/>
            <a:chExt cx="454043" cy="509749"/>
          </a:xfrm>
        </p:grpSpPr>
        <p:sp>
          <p:nvSpPr>
            <p:cNvPr id="400" name="SMARTInkShape-1165"/>
            <p:cNvSpPr/>
            <p:nvPr>
              <p:custDataLst>
                <p:tags r:id="rId2"/>
              </p:custDataLst>
            </p:nvPr>
          </p:nvSpPr>
          <p:spPr>
            <a:xfrm>
              <a:off x="10369917" y="4543425"/>
              <a:ext cx="114523" cy="195834"/>
            </a:xfrm>
            <a:custGeom>
              <a:avLst/>
              <a:gdLst/>
              <a:ahLst/>
              <a:cxnLst/>
              <a:rect l="0" t="0" r="0" b="0"/>
              <a:pathLst>
                <a:path w="114523" h="195834">
                  <a:moveTo>
                    <a:pt x="98058" y="19050"/>
                  </a:moveTo>
                  <a:lnTo>
                    <a:pt x="98058" y="19050"/>
                  </a:lnTo>
                  <a:lnTo>
                    <a:pt x="93001" y="24106"/>
                  </a:lnTo>
                  <a:lnTo>
                    <a:pt x="90519" y="29411"/>
                  </a:lnTo>
                  <a:lnTo>
                    <a:pt x="89856" y="32307"/>
                  </a:lnTo>
                  <a:lnTo>
                    <a:pt x="56118" y="76800"/>
                  </a:lnTo>
                  <a:lnTo>
                    <a:pt x="19683" y="123795"/>
                  </a:lnTo>
                  <a:lnTo>
                    <a:pt x="183" y="163384"/>
                  </a:lnTo>
                  <a:lnTo>
                    <a:pt x="0" y="171365"/>
                  </a:lnTo>
                  <a:lnTo>
                    <a:pt x="5440" y="185876"/>
                  </a:lnTo>
                  <a:lnTo>
                    <a:pt x="9854" y="190592"/>
                  </a:lnTo>
                  <a:lnTo>
                    <a:pt x="20404" y="195833"/>
                  </a:lnTo>
                  <a:lnTo>
                    <a:pt x="34970" y="192517"/>
                  </a:lnTo>
                  <a:lnTo>
                    <a:pt x="52027" y="182930"/>
                  </a:lnTo>
                  <a:lnTo>
                    <a:pt x="93212" y="146934"/>
                  </a:lnTo>
                  <a:lnTo>
                    <a:pt x="108381" y="112093"/>
                  </a:lnTo>
                  <a:lnTo>
                    <a:pt x="114522" y="68255"/>
                  </a:lnTo>
                  <a:lnTo>
                    <a:pt x="111285" y="31865"/>
                  </a:lnTo>
                  <a:lnTo>
                    <a:pt x="88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166"/>
            <p:cNvSpPr/>
            <p:nvPr>
              <p:custDataLst>
                <p:tags r:id="rId3"/>
              </p:custDataLst>
            </p:nvPr>
          </p:nvSpPr>
          <p:spPr>
            <a:xfrm>
              <a:off x="10565456" y="4457700"/>
              <a:ext cx="258504" cy="509749"/>
            </a:xfrm>
            <a:custGeom>
              <a:avLst/>
              <a:gdLst/>
              <a:ahLst/>
              <a:cxnLst/>
              <a:rect l="0" t="0" r="0" b="0"/>
              <a:pathLst>
                <a:path w="258504" h="509749">
                  <a:moveTo>
                    <a:pt x="45394" y="0"/>
                  </a:moveTo>
                  <a:lnTo>
                    <a:pt x="45394" y="0"/>
                  </a:lnTo>
                  <a:lnTo>
                    <a:pt x="45394" y="40948"/>
                  </a:lnTo>
                  <a:lnTo>
                    <a:pt x="45394" y="83747"/>
                  </a:lnTo>
                  <a:lnTo>
                    <a:pt x="42572" y="123239"/>
                  </a:lnTo>
                  <a:lnTo>
                    <a:pt x="35033" y="164573"/>
                  </a:lnTo>
                  <a:lnTo>
                    <a:pt x="26096" y="210335"/>
                  </a:lnTo>
                  <a:lnTo>
                    <a:pt x="16746" y="257408"/>
                  </a:lnTo>
                  <a:lnTo>
                    <a:pt x="10095" y="304869"/>
                  </a:lnTo>
                  <a:lnTo>
                    <a:pt x="5301" y="352445"/>
                  </a:lnTo>
                  <a:lnTo>
                    <a:pt x="0" y="397234"/>
                  </a:lnTo>
                  <a:lnTo>
                    <a:pt x="1253" y="434493"/>
                  </a:lnTo>
                  <a:lnTo>
                    <a:pt x="11157" y="470471"/>
                  </a:lnTo>
                  <a:lnTo>
                    <a:pt x="30311" y="496410"/>
                  </a:lnTo>
                  <a:lnTo>
                    <a:pt x="49978" y="506377"/>
                  </a:lnTo>
                  <a:lnTo>
                    <a:pt x="71774" y="509748"/>
                  </a:lnTo>
                  <a:lnTo>
                    <a:pt x="92044" y="507719"/>
                  </a:lnTo>
                  <a:lnTo>
                    <a:pt x="130926" y="490188"/>
                  </a:lnTo>
                  <a:lnTo>
                    <a:pt x="169180" y="463520"/>
                  </a:lnTo>
                  <a:lnTo>
                    <a:pt x="215781" y="418678"/>
                  </a:lnTo>
                  <a:lnTo>
                    <a:pt x="241760" y="380917"/>
                  </a:lnTo>
                  <a:lnTo>
                    <a:pt x="257397" y="342883"/>
                  </a:lnTo>
                  <a:lnTo>
                    <a:pt x="258503" y="323843"/>
                  </a:lnTo>
                  <a:lnTo>
                    <a:pt x="250591" y="290805"/>
                  </a:lnTo>
                  <a:lnTo>
                    <a:pt x="239250" y="279883"/>
                  </a:lnTo>
                  <a:lnTo>
                    <a:pt x="195923" y="260832"/>
                  </a:lnTo>
                  <a:lnTo>
                    <a:pt x="149172" y="250567"/>
                  </a:lnTo>
                  <a:lnTo>
                    <a:pt x="9301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9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</a:p>
          <a:p>
            <a:pPr lvl="1"/>
            <a:r>
              <a:rPr lang="en-US" dirty="0" smtClean="0"/>
              <a:t>What is the difference between a balanced force and unbalanced force?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18" name="Ink 217"/>
              <p14:cNvContentPartPr/>
              <p14:nvPr/>
            </p14:nvContentPartPr>
            <p14:xfrm>
              <a:off x="2603580" y="7683600"/>
              <a:ext cx="360" cy="36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91700" y="7671720"/>
                <a:ext cx="241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7" name="SMARTInkShape-Group253"/>
          <p:cNvGrpSpPr/>
          <p:nvPr/>
        </p:nvGrpSpPr>
        <p:grpSpPr>
          <a:xfrm>
            <a:off x="742950" y="4695825"/>
            <a:ext cx="3009901" cy="552451"/>
            <a:chOff x="742950" y="4695825"/>
            <a:chExt cx="3009901" cy="552451"/>
          </a:xfrm>
        </p:grpSpPr>
        <p:sp>
          <p:nvSpPr>
            <p:cNvPr id="465" name="SMARTInkShape-1167"/>
            <p:cNvSpPr/>
            <p:nvPr>
              <p:custDataLst>
                <p:tags r:id="rId97"/>
              </p:custDataLst>
            </p:nvPr>
          </p:nvSpPr>
          <p:spPr>
            <a:xfrm>
              <a:off x="3714750" y="5010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168"/>
            <p:cNvSpPr/>
            <p:nvPr>
              <p:custDataLst>
                <p:tags r:id="rId98"/>
              </p:custDataLst>
            </p:nvPr>
          </p:nvSpPr>
          <p:spPr>
            <a:xfrm>
              <a:off x="3743325" y="4724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169"/>
            <p:cNvSpPr/>
            <p:nvPr>
              <p:custDataLst>
                <p:tags r:id="rId99"/>
              </p:custDataLst>
            </p:nvPr>
          </p:nvSpPr>
          <p:spPr>
            <a:xfrm>
              <a:off x="3354308" y="4782326"/>
              <a:ext cx="217568" cy="417703"/>
            </a:xfrm>
            <a:custGeom>
              <a:avLst/>
              <a:gdLst/>
              <a:ahLst/>
              <a:cxnLst/>
              <a:rect l="0" t="0" r="0" b="0"/>
              <a:pathLst>
                <a:path w="217568" h="417703">
                  <a:moveTo>
                    <a:pt x="160417" y="142099"/>
                  </a:moveTo>
                  <a:lnTo>
                    <a:pt x="160417" y="142099"/>
                  </a:lnTo>
                  <a:lnTo>
                    <a:pt x="152216" y="133898"/>
                  </a:lnTo>
                  <a:lnTo>
                    <a:pt x="151284" y="127910"/>
                  </a:lnTo>
                  <a:lnTo>
                    <a:pt x="150095" y="126289"/>
                  </a:lnTo>
                  <a:lnTo>
                    <a:pt x="145952" y="124489"/>
                  </a:lnTo>
                  <a:lnTo>
                    <a:pt x="132612" y="123476"/>
                  </a:lnTo>
                  <a:lnTo>
                    <a:pt x="115255" y="128232"/>
                  </a:lnTo>
                  <a:lnTo>
                    <a:pt x="96706" y="136344"/>
                  </a:lnTo>
                  <a:lnTo>
                    <a:pt x="86946" y="145186"/>
                  </a:lnTo>
                  <a:lnTo>
                    <a:pt x="47506" y="190832"/>
                  </a:lnTo>
                  <a:lnTo>
                    <a:pt x="35093" y="210324"/>
                  </a:lnTo>
                  <a:lnTo>
                    <a:pt x="15678" y="254510"/>
                  </a:lnTo>
                  <a:lnTo>
                    <a:pt x="6130" y="275668"/>
                  </a:lnTo>
                  <a:lnTo>
                    <a:pt x="0" y="320922"/>
                  </a:lnTo>
                  <a:lnTo>
                    <a:pt x="1761" y="351011"/>
                  </a:lnTo>
                  <a:lnTo>
                    <a:pt x="11838" y="384567"/>
                  </a:lnTo>
                  <a:lnTo>
                    <a:pt x="20908" y="399973"/>
                  </a:lnTo>
                  <a:lnTo>
                    <a:pt x="40412" y="411240"/>
                  </a:lnTo>
                  <a:lnTo>
                    <a:pt x="67842" y="416925"/>
                  </a:lnTo>
                  <a:lnTo>
                    <a:pt x="80820" y="417702"/>
                  </a:lnTo>
                  <a:lnTo>
                    <a:pt x="105083" y="408027"/>
                  </a:lnTo>
                  <a:lnTo>
                    <a:pt x="147319" y="373528"/>
                  </a:lnTo>
                  <a:lnTo>
                    <a:pt x="171980" y="334255"/>
                  </a:lnTo>
                  <a:lnTo>
                    <a:pt x="188140" y="289182"/>
                  </a:lnTo>
                  <a:lnTo>
                    <a:pt x="195442" y="248121"/>
                  </a:lnTo>
                  <a:lnTo>
                    <a:pt x="197606" y="206321"/>
                  </a:lnTo>
                  <a:lnTo>
                    <a:pt x="198247" y="163243"/>
                  </a:lnTo>
                  <a:lnTo>
                    <a:pt x="198437" y="123670"/>
                  </a:lnTo>
                  <a:lnTo>
                    <a:pt x="198501" y="77428"/>
                  </a:lnTo>
                  <a:lnTo>
                    <a:pt x="195693" y="30885"/>
                  </a:lnTo>
                  <a:lnTo>
                    <a:pt x="189384" y="1844"/>
                  </a:lnTo>
                  <a:lnTo>
                    <a:pt x="188195" y="970"/>
                  </a:lnTo>
                  <a:lnTo>
                    <a:pt x="184052" y="0"/>
                  </a:lnTo>
                  <a:lnTo>
                    <a:pt x="182523" y="800"/>
                  </a:lnTo>
                  <a:lnTo>
                    <a:pt x="181505" y="2391"/>
                  </a:lnTo>
                  <a:lnTo>
                    <a:pt x="180825" y="4510"/>
                  </a:lnTo>
                  <a:lnTo>
                    <a:pt x="188189" y="51753"/>
                  </a:lnTo>
                  <a:lnTo>
                    <a:pt x="188833" y="98892"/>
                  </a:lnTo>
                  <a:lnTo>
                    <a:pt x="188945" y="140586"/>
                  </a:lnTo>
                  <a:lnTo>
                    <a:pt x="188978" y="182572"/>
                  </a:lnTo>
                  <a:lnTo>
                    <a:pt x="191810" y="222883"/>
                  </a:lnTo>
                  <a:lnTo>
                    <a:pt x="202249" y="264948"/>
                  </a:lnTo>
                  <a:lnTo>
                    <a:pt x="214818" y="307776"/>
                  </a:lnTo>
                  <a:lnTo>
                    <a:pt x="217567" y="323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170"/>
            <p:cNvSpPr/>
            <p:nvPr>
              <p:custDataLst>
                <p:tags r:id="rId100"/>
              </p:custDataLst>
            </p:nvPr>
          </p:nvSpPr>
          <p:spPr>
            <a:xfrm>
              <a:off x="3086100" y="4896005"/>
              <a:ext cx="236493" cy="199871"/>
            </a:xfrm>
            <a:custGeom>
              <a:avLst/>
              <a:gdLst/>
              <a:ahLst/>
              <a:cxnLst/>
              <a:rect l="0" t="0" r="0" b="0"/>
              <a:pathLst>
                <a:path w="236493" h="199871">
                  <a:moveTo>
                    <a:pt x="0" y="104620"/>
                  </a:moveTo>
                  <a:lnTo>
                    <a:pt x="0" y="104620"/>
                  </a:lnTo>
                  <a:lnTo>
                    <a:pt x="23851" y="103562"/>
                  </a:lnTo>
                  <a:lnTo>
                    <a:pt x="69593" y="85322"/>
                  </a:lnTo>
                  <a:lnTo>
                    <a:pt x="96114" y="78794"/>
                  </a:lnTo>
                  <a:lnTo>
                    <a:pt x="121259" y="74037"/>
                  </a:lnTo>
                  <a:lnTo>
                    <a:pt x="162842" y="60964"/>
                  </a:lnTo>
                  <a:lnTo>
                    <a:pt x="194562" y="54957"/>
                  </a:lnTo>
                  <a:lnTo>
                    <a:pt x="205005" y="50798"/>
                  </a:lnTo>
                  <a:lnTo>
                    <a:pt x="225075" y="47908"/>
                  </a:lnTo>
                  <a:lnTo>
                    <a:pt x="236492" y="39308"/>
                  </a:lnTo>
                  <a:lnTo>
                    <a:pt x="235978" y="37795"/>
                  </a:lnTo>
                  <a:lnTo>
                    <a:pt x="231256" y="30610"/>
                  </a:lnTo>
                  <a:lnTo>
                    <a:pt x="229781" y="24807"/>
                  </a:lnTo>
                  <a:lnTo>
                    <a:pt x="227271" y="22837"/>
                  </a:lnTo>
                  <a:lnTo>
                    <a:pt x="210855" y="16851"/>
                  </a:lnTo>
                  <a:lnTo>
                    <a:pt x="192051" y="5791"/>
                  </a:lnTo>
                  <a:lnTo>
                    <a:pt x="174144" y="1607"/>
                  </a:lnTo>
                  <a:lnTo>
                    <a:pt x="128282" y="0"/>
                  </a:lnTo>
                  <a:lnTo>
                    <a:pt x="108330" y="4947"/>
                  </a:lnTo>
                  <a:lnTo>
                    <a:pt x="82625" y="17159"/>
                  </a:lnTo>
                  <a:lnTo>
                    <a:pt x="69883" y="27296"/>
                  </a:lnTo>
                  <a:lnTo>
                    <a:pt x="45010" y="71726"/>
                  </a:lnTo>
                  <a:lnTo>
                    <a:pt x="40148" y="96638"/>
                  </a:lnTo>
                  <a:lnTo>
                    <a:pt x="43763" y="124127"/>
                  </a:lnTo>
                  <a:lnTo>
                    <a:pt x="56594" y="147324"/>
                  </a:lnTo>
                  <a:lnTo>
                    <a:pt x="79892" y="173067"/>
                  </a:lnTo>
                  <a:lnTo>
                    <a:pt x="99637" y="185813"/>
                  </a:lnTo>
                  <a:lnTo>
                    <a:pt x="125125" y="195235"/>
                  </a:lnTo>
                  <a:lnTo>
                    <a:pt x="166565" y="199260"/>
                  </a:lnTo>
                  <a:lnTo>
                    <a:pt x="200025" y="199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171"/>
            <p:cNvSpPr/>
            <p:nvPr>
              <p:custDataLst>
                <p:tags r:id="rId101"/>
              </p:custDataLst>
            </p:nvPr>
          </p:nvSpPr>
          <p:spPr>
            <a:xfrm>
              <a:off x="2886286" y="4905375"/>
              <a:ext cx="123615" cy="247651"/>
            </a:xfrm>
            <a:custGeom>
              <a:avLst/>
              <a:gdLst/>
              <a:ahLst/>
              <a:cxnLst/>
              <a:rect l="0" t="0" r="0" b="0"/>
              <a:pathLst>
                <a:path w="123615" h="247651">
                  <a:moveTo>
                    <a:pt x="114089" y="0"/>
                  </a:moveTo>
                  <a:lnTo>
                    <a:pt x="114089" y="0"/>
                  </a:lnTo>
                  <a:lnTo>
                    <a:pt x="109033" y="5057"/>
                  </a:lnTo>
                  <a:lnTo>
                    <a:pt x="100906" y="7539"/>
                  </a:lnTo>
                  <a:lnTo>
                    <a:pt x="91297" y="9701"/>
                  </a:lnTo>
                  <a:lnTo>
                    <a:pt x="55190" y="31881"/>
                  </a:lnTo>
                  <a:lnTo>
                    <a:pt x="21581" y="72270"/>
                  </a:lnTo>
                  <a:lnTo>
                    <a:pt x="7892" y="96908"/>
                  </a:lnTo>
                  <a:lnTo>
                    <a:pt x="1390" y="133677"/>
                  </a:lnTo>
                  <a:lnTo>
                    <a:pt x="0" y="181018"/>
                  </a:lnTo>
                  <a:lnTo>
                    <a:pt x="4908" y="204506"/>
                  </a:lnTo>
                  <a:lnTo>
                    <a:pt x="13065" y="219815"/>
                  </a:lnTo>
                  <a:lnTo>
                    <a:pt x="27241" y="231053"/>
                  </a:lnTo>
                  <a:lnTo>
                    <a:pt x="57541" y="243274"/>
                  </a:lnTo>
                  <a:lnTo>
                    <a:pt x="101591" y="247393"/>
                  </a:lnTo>
                  <a:lnTo>
                    <a:pt x="12361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172"/>
            <p:cNvSpPr/>
            <p:nvPr>
              <p:custDataLst>
                <p:tags r:id="rId102"/>
              </p:custDataLst>
            </p:nvPr>
          </p:nvSpPr>
          <p:spPr>
            <a:xfrm>
              <a:off x="742950" y="4705350"/>
              <a:ext cx="295276" cy="475508"/>
            </a:xfrm>
            <a:custGeom>
              <a:avLst/>
              <a:gdLst/>
              <a:ahLst/>
              <a:cxnLst/>
              <a:rect l="0" t="0" r="0" b="0"/>
              <a:pathLst>
                <a:path w="295276" h="475508">
                  <a:moveTo>
                    <a:pt x="0" y="0"/>
                  </a:moveTo>
                  <a:lnTo>
                    <a:pt x="0" y="0"/>
                  </a:lnTo>
                  <a:lnTo>
                    <a:pt x="0" y="43696"/>
                  </a:lnTo>
                  <a:lnTo>
                    <a:pt x="0" y="86462"/>
                  </a:lnTo>
                  <a:lnTo>
                    <a:pt x="6546" y="133691"/>
                  </a:lnTo>
                  <a:lnTo>
                    <a:pt x="8201" y="166310"/>
                  </a:lnTo>
                  <a:lnTo>
                    <a:pt x="11759" y="201974"/>
                  </a:lnTo>
                  <a:lnTo>
                    <a:pt x="15809" y="238991"/>
                  </a:lnTo>
                  <a:lnTo>
                    <a:pt x="17610" y="276610"/>
                  </a:lnTo>
                  <a:lnTo>
                    <a:pt x="24054" y="311674"/>
                  </a:lnTo>
                  <a:lnTo>
                    <a:pt x="36761" y="358342"/>
                  </a:lnTo>
                  <a:lnTo>
                    <a:pt x="47228" y="396159"/>
                  </a:lnTo>
                  <a:lnTo>
                    <a:pt x="63448" y="439558"/>
                  </a:lnTo>
                  <a:lnTo>
                    <a:pt x="74068" y="458794"/>
                  </a:lnTo>
                  <a:lnTo>
                    <a:pt x="84425" y="467786"/>
                  </a:lnTo>
                  <a:lnTo>
                    <a:pt x="96083" y="472488"/>
                  </a:lnTo>
                  <a:lnTo>
                    <a:pt x="120815" y="475507"/>
                  </a:lnTo>
                  <a:lnTo>
                    <a:pt x="139749" y="470974"/>
                  </a:lnTo>
                  <a:lnTo>
                    <a:pt x="149599" y="462969"/>
                  </a:lnTo>
                  <a:lnTo>
                    <a:pt x="166740" y="446562"/>
                  </a:lnTo>
                  <a:lnTo>
                    <a:pt x="189104" y="425473"/>
                  </a:lnTo>
                  <a:lnTo>
                    <a:pt x="206314" y="399116"/>
                  </a:lnTo>
                  <a:lnTo>
                    <a:pt x="221611" y="356709"/>
                  </a:lnTo>
                  <a:lnTo>
                    <a:pt x="231586" y="320063"/>
                  </a:lnTo>
                  <a:lnTo>
                    <a:pt x="236833" y="277359"/>
                  </a:lnTo>
                  <a:lnTo>
                    <a:pt x="235048" y="238349"/>
                  </a:lnTo>
                  <a:lnTo>
                    <a:pt x="228633" y="191157"/>
                  </a:lnTo>
                  <a:lnTo>
                    <a:pt x="229660" y="214388"/>
                  </a:lnTo>
                  <a:lnTo>
                    <a:pt x="247898" y="260095"/>
                  </a:lnTo>
                  <a:lnTo>
                    <a:pt x="262499" y="305184"/>
                  </a:lnTo>
                  <a:lnTo>
                    <a:pt x="271203" y="347419"/>
                  </a:lnTo>
                  <a:lnTo>
                    <a:pt x="285925" y="377937"/>
                  </a:lnTo>
                  <a:lnTo>
                    <a:pt x="291119" y="385989"/>
                  </a:lnTo>
                  <a:lnTo>
                    <a:pt x="29527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173"/>
            <p:cNvSpPr/>
            <p:nvPr>
              <p:custDataLst>
                <p:tags r:id="rId103"/>
              </p:custDataLst>
            </p:nvPr>
          </p:nvSpPr>
          <p:spPr>
            <a:xfrm>
              <a:off x="1076325" y="4882524"/>
              <a:ext cx="209551" cy="251452"/>
            </a:xfrm>
            <a:custGeom>
              <a:avLst/>
              <a:gdLst/>
              <a:ahLst/>
              <a:cxnLst/>
              <a:rect l="0" t="0" r="0" b="0"/>
              <a:pathLst>
                <a:path w="209551" h="251452">
                  <a:moveTo>
                    <a:pt x="0" y="80001"/>
                  </a:moveTo>
                  <a:lnTo>
                    <a:pt x="0" y="80001"/>
                  </a:lnTo>
                  <a:lnTo>
                    <a:pt x="0" y="93258"/>
                  </a:lnTo>
                  <a:lnTo>
                    <a:pt x="15188" y="137752"/>
                  </a:lnTo>
                  <a:lnTo>
                    <a:pt x="26363" y="184625"/>
                  </a:lnTo>
                  <a:lnTo>
                    <a:pt x="27100" y="191026"/>
                  </a:lnTo>
                  <a:lnTo>
                    <a:pt x="28650" y="195292"/>
                  </a:lnTo>
                  <a:lnTo>
                    <a:pt x="30742" y="198137"/>
                  </a:lnTo>
                  <a:lnTo>
                    <a:pt x="37972" y="203727"/>
                  </a:lnTo>
                  <a:lnTo>
                    <a:pt x="39156" y="163106"/>
                  </a:lnTo>
                  <a:lnTo>
                    <a:pt x="45639" y="124286"/>
                  </a:lnTo>
                  <a:lnTo>
                    <a:pt x="49859" y="88537"/>
                  </a:lnTo>
                  <a:lnTo>
                    <a:pt x="63794" y="41105"/>
                  </a:lnTo>
                  <a:lnTo>
                    <a:pt x="76258" y="16618"/>
                  </a:lnTo>
                  <a:lnTo>
                    <a:pt x="83634" y="8439"/>
                  </a:lnTo>
                  <a:lnTo>
                    <a:pt x="93968" y="1276"/>
                  </a:lnTo>
                  <a:lnTo>
                    <a:pt x="99687" y="0"/>
                  </a:lnTo>
                  <a:lnTo>
                    <a:pt x="111686" y="1407"/>
                  </a:lnTo>
                  <a:lnTo>
                    <a:pt x="121252" y="8381"/>
                  </a:lnTo>
                  <a:lnTo>
                    <a:pt x="159157" y="53575"/>
                  </a:lnTo>
                  <a:lnTo>
                    <a:pt x="176626" y="96497"/>
                  </a:lnTo>
                  <a:lnTo>
                    <a:pt x="190268" y="136646"/>
                  </a:lnTo>
                  <a:lnTo>
                    <a:pt x="203154" y="175152"/>
                  </a:lnTo>
                  <a:lnTo>
                    <a:pt x="208989" y="222280"/>
                  </a:lnTo>
                  <a:lnTo>
                    <a:pt x="209550" y="25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174"/>
            <p:cNvSpPr/>
            <p:nvPr>
              <p:custDataLst>
                <p:tags r:id="rId104"/>
              </p:custDataLst>
            </p:nvPr>
          </p:nvSpPr>
          <p:spPr>
            <a:xfrm>
              <a:off x="2600325" y="4946253"/>
              <a:ext cx="171451" cy="243286"/>
            </a:xfrm>
            <a:custGeom>
              <a:avLst/>
              <a:gdLst/>
              <a:ahLst/>
              <a:cxnLst/>
              <a:rect l="0" t="0" r="0" b="0"/>
              <a:pathLst>
                <a:path w="171451" h="243286">
                  <a:moveTo>
                    <a:pt x="0" y="25797"/>
                  </a:moveTo>
                  <a:lnTo>
                    <a:pt x="0" y="25797"/>
                  </a:lnTo>
                  <a:lnTo>
                    <a:pt x="1058" y="69856"/>
                  </a:lnTo>
                  <a:lnTo>
                    <a:pt x="7539" y="110504"/>
                  </a:lnTo>
                  <a:lnTo>
                    <a:pt x="9133" y="149421"/>
                  </a:lnTo>
                  <a:lnTo>
                    <a:pt x="9447" y="187682"/>
                  </a:lnTo>
                  <a:lnTo>
                    <a:pt x="10560" y="214168"/>
                  </a:lnTo>
                  <a:lnTo>
                    <a:pt x="18657" y="239515"/>
                  </a:lnTo>
                  <a:lnTo>
                    <a:pt x="17730" y="241301"/>
                  </a:lnTo>
                  <a:lnTo>
                    <a:pt x="16053" y="242492"/>
                  </a:lnTo>
                  <a:lnTo>
                    <a:pt x="13877" y="243285"/>
                  </a:lnTo>
                  <a:lnTo>
                    <a:pt x="12426" y="242756"/>
                  </a:lnTo>
                  <a:lnTo>
                    <a:pt x="11459" y="241344"/>
                  </a:lnTo>
                  <a:lnTo>
                    <a:pt x="10385" y="235897"/>
                  </a:lnTo>
                  <a:lnTo>
                    <a:pt x="10659" y="194425"/>
                  </a:lnTo>
                  <a:lnTo>
                    <a:pt x="17152" y="159487"/>
                  </a:lnTo>
                  <a:lnTo>
                    <a:pt x="25778" y="117150"/>
                  </a:lnTo>
                  <a:lnTo>
                    <a:pt x="35037" y="77323"/>
                  </a:lnTo>
                  <a:lnTo>
                    <a:pt x="45541" y="40829"/>
                  </a:lnTo>
                  <a:lnTo>
                    <a:pt x="55871" y="23305"/>
                  </a:lnTo>
                  <a:lnTo>
                    <a:pt x="70340" y="11284"/>
                  </a:lnTo>
                  <a:lnTo>
                    <a:pt x="86296" y="3472"/>
                  </a:lnTo>
                  <a:lnTo>
                    <a:pt x="100442" y="0"/>
                  </a:lnTo>
                  <a:lnTo>
                    <a:pt x="110963" y="1279"/>
                  </a:lnTo>
                  <a:lnTo>
                    <a:pt x="120225" y="6433"/>
                  </a:lnTo>
                  <a:lnTo>
                    <a:pt x="136282" y="21236"/>
                  </a:lnTo>
                  <a:lnTo>
                    <a:pt x="148212" y="41144"/>
                  </a:lnTo>
                  <a:lnTo>
                    <a:pt x="161725" y="81902"/>
                  </a:lnTo>
                  <a:lnTo>
                    <a:pt x="169529" y="120841"/>
                  </a:lnTo>
                  <a:lnTo>
                    <a:pt x="171071" y="159106"/>
                  </a:lnTo>
                  <a:lnTo>
                    <a:pt x="171428" y="205097"/>
                  </a:lnTo>
                  <a:lnTo>
                    <a:pt x="171450" y="225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175"/>
            <p:cNvSpPr/>
            <p:nvPr>
              <p:custDataLst>
                <p:tags r:id="rId105"/>
              </p:custDataLst>
            </p:nvPr>
          </p:nvSpPr>
          <p:spPr>
            <a:xfrm>
              <a:off x="2268328" y="4925084"/>
              <a:ext cx="236748" cy="266042"/>
            </a:xfrm>
            <a:custGeom>
              <a:avLst/>
              <a:gdLst/>
              <a:ahLst/>
              <a:cxnLst/>
              <a:rect l="0" t="0" r="0" b="0"/>
              <a:pathLst>
                <a:path w="236748" h="266042">
                  <a:moveTo>
                    <a:pt x="160547" y="161266"/>
                  </a:moveTo>
                  <a:lnTo>
                    <a:pt x="160547" y="161266"/>
                  </a:lnTo>
                  <a:lnTo>
                    <a:pt x="159489" y="142903"/>
                  </a:lnTo>
                  <a:lnTo>
                    <a:pt x="150846" y="100361"/>
                  </a:lnTo>
                  <a:lnTo>
                    <a:pt x="137881" y="61053"/>
                  </a:lnTo>
                  <a:lnTo>
                    <a:pt x="111032" y="21688"/>
                  </a:lnTo>
                  <a:lnTo>
                    <a:pt x="106371" y="17414"/>
                  </a:lnTo>
                  <a:lnTo>
                    <a:pt x="95546" y="12665"/>
                  </a:lnTo>
                  <a:lnTo>
                    <a:pt x="63872" y="9200"/>
                  </a:lnTo>
                  <a:lnTo>
                    <a:pt x="53728" y="14659"/>
                  </a:lnTo>
                  <a:lnTo>
                    <a:pt x="48059" y="19078"/>
                  </a:lnTo>
                  <a:lnTo>
                    <a:pt x="25032" y="57836"/>
                  </a:lnTo>
                  <a:lnTo>
                    <a:pt x="15651" y="77197"/>
                  </a:lnTo>
                  <a:lnTo>
                    <a:pt x="6807" y="121298"/>
                  </a:lnTo>
                  <a:lnTo>
                    <a:pt x="239" y="160897"/>
                  </a:lnTo>
                  <a:lnTo>
                    <a:pt x="0" y="198235"/>
                  </a:lnTo>
                  <a:lnTo>
                    <a:pt x="11922" y="233724"/>
                  </a:lnTo>
                  <a:lnTo>
                    <a:pt x="15955" y="238146"/>
                  </a:lnTo>
                  <a:lnTo>
                    <a:pt x="26081" y="243060"/>
                  </a:lnTo>
                  <a:lnTo>
                    <a:pt x="43283" y="246214"/>
                  </a:lnTo>
                  <a:lnTo>
                    <a:pt x="54102" y="246646"/>
                  </a:lnTo>
                  <a:lnTo>
                    <a:pt x="58892" y="244644"/>
                  </a:lnTo>
                  <a:lnTo>
                    <a:pt x="88493" y="213419"/>
                  </a:lnTo>
                  <a:lnTo>
                    <a:pt x="113114" y="176507"/>
                  </a:lnTo>
                  <a:lnTo>
                    <a:pt x="133303" y="133820"/>
                  </a:lnTo>
                  <a:lnTo>
                    <a:pt x="152970" y="88268"/>
                  </a:lnTo>
                  <a:lnTo>
                    <a:pt x="161873" y="47599"/>
                  </a:lnTo>
                  <a:lnTo>
                    <a:pt x="170030" y="0"/>
                  </a:lnTo>
                  <a:lnTo>
                    <a:pt x="172892" y="31848"/>
                  </a:lnTo>
                  <a:lnTo>
                    <a:pt x="179773" y="77117"/>
                  </a:lnTo>
                  <a:lnTo>
                    <a:pt x="186962" y="121282"/>
                  </a:lnTo>
                  <a:lnTo>
                    <a:pt x="193752" y="165951"/>
                  </a:lnTo>
                  <a:lnTo>
                    <a:pt x="205284" y="206876"/>
                  </a:lnTo>
                  <a:lnTo>
                    <a:pt x="215665" y="229578"/>
                  </a:lnTo>
                  <a:lnTo>
                    <a:pt x="231956" y="253390"/>
                  </a:lnTo>
                  <a:lnTo>
                    <a:pt x="236747" y="26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176"/>
            <p:cNvSpPr/>
            <p:nvPr>
              <p:custDataLst>
                <p:tags r:id="rId106"/>
              </p:custDataLst>
            </p:nvPr>
          </p:nvSpPr>
          <p:spPr>
            <a:xfrm>
              <a:off x="2105025" y="4714875"/>
              <a:ext cx="28576" cy="533401"/>
            </a:xfrm>
            <a:custGeom>
              <a:avLst/>
              <a:gdLst/>
              <a:ahLst/>
              <a:cxnLst/>
              <a:rect l="0" t="0" r="0" b="0"/>
              <a:pathLst>
                <a:path w="28576" h="5334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3258" y="45761"/>
                  </a:lnTo>
                  <a:lnTo>
                    <a:pt x="17334" y="80704"/>
                  </a:lnTo>
                  <a:lnTo>
                    <a:pt x="18542" y="127982"/>
                  </a:lnTo>
                  <a:lnTo>
                    <a:pt x="18824" y="163773"/>
                  </a:lnTo>
                  <a:lnTo>
                    <a:pt x="18950" y="201905"/>
                  </a:lnTo>
                  <a:lnTo>
                    <a:pt x="19005" y="243547"/>
                  </a:lnTo>
                  <a:lnTo>
                    <a:pt x="19030" y="283926"/>
                  </a:lnTo>
                  <a:lnTo>
                    <a:pt x="19041" y="323040"/>
                  </a:lnTo>
                  <a:lnTo>
                    <a:pt x="19046" y="361590"/>
                  </a:lnTo>
                  <a:lnTo>
                    <a:pt x="19048" y="397068"/>
                  </a:lnTo>
                  <a:lnTo>
                    <a:pt x="19050" y="441147"/>
                  </a:lnTo>
                  <a:lnTo>
                    <a:pt x="24106" y="484486"/>
                  </a:lnTo>
                  <a:lnTo>
                    <a:pt x="28575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177"/>
            <p:cNvSpPr/>
            <p:nvPr>
              <p:custDataLst>
                <p:tags r:id="rId107"/>
              </p:custDataLst>
            </p:nvPr>
          </p:nvSpPr>
          <p:spPr>
            <a:xfrm>
              <a:off x="1823691" y="4838922"/>
              <a:ext cx="176560" cy="266479"/>
            </a:xfrm>
            <a:custGeom>
              <a:avLst/>
              <a:gdLst/>
              <a:ahLst/>
              <a:cxnLst/>
              <a:rect l="0" t="0" r="0" b="0"/>
              <a:pathLst>
                <a:path w="176560" h="266479">
                  <a:moveTo>
                    <a:pt x="119409" y="218853"/>
                  </a:moveTo>
                  <a:lnTo>
                    <a:pt x="119409" y="218853"/>
                  </a:lnTo>
                  <a:lnTo>
                    <a:pt x="119409" y="213797"/>
                  </a:lnTo>
                  <a:lnTo>
                    <a:pt x="122231" y="208492"/>
                  </a:lnTo>
                  <a:lnTo>
                    <a:pt x="132667" y="191407"/>
                  </a:lnTo>
                  <a:lnTo>
                    <a:pt x="144919" y="153498"/>
                  </a:lnTo>
                  <a:lnTo>
                    <a:pt x="154709" y="114339"/>
                  </a:lnTo>
                  <a:lnTo>
                    <a:pt x="156956" y="70973"/>
                  </a:lnTo>
                  <a:lnTo>
                    <a:pt x="152289" y="44274"/>
                  </a:lnTo>
                  <a:lnTo>
                    <a:pt x="141230" y="17347"/>
                  </a:lnTo>
                  <a:lnTo>
                    <a:pt x="135104" y="8292"/>
                  </a:lnTo>
                  <a:lnTo>
                    <a:pt x="130931" y="5454"/>
                  </a:lnTo>
                  <a:lnTo>
                    <a:pt x="114944" y="1460"/>
                  </a:lnTo>
                  <a:lnTo>
                    <a:pt x="89371" y="0"/>
                  </a:lnTo>
                  <a:lnTo>
                    <a:pt x="79247" y="5521"/>
                  </a:lnTo>
                  <a:lnTo>
                    <a:pt x="68751" y="15030"/>
                  </a:lnTo>
                  <a:lnTo>
                    <a:pt x="40129" y="58406"/>
                  </a:lnTo>
                  <a:lnTo>
                    <a:pt x="21415" y="104748"/>
                  </a:lnTo>
                  <a:lnTo>
                    <a:pt x="9427" y="143749"/>
                  </a:lnTo>
                  <a:lnTo>
                    <a:pt x="3140" y="188300"/>
                  </a:lnTo>
                  <a:lnTo>
                    <a:pt x="0" y="207390"/>
                  </a:lnTo>
                  <a:lnTo>
                    <a:pt x="4227" y="243580"/>
                  </a:lnTo>
                  <a:lnTo>
                    <a:pt x="6638" y="249096"/>
                  </a:lnTo>
                  <a:lnTo>
                    <a:pt x="14961" y="258047"/>
                  </a:lnTo>
                  <a:lnTo>
                    <a:pt x="22893" y="262731"/>
                  </a:lnTo>
                  <a:lnTo>
                    <a:pt x="31005" y="264812"/>
                  </a:lnTo>
                  <a:lnTo>
                    <a:pt x="41665" y="265738"/>
                  </a:lnTo>
                  <a:lnTo>
                    <a:pt x="59567" y="261202"/>
                  </a:lnTo>
                  <a:lnTo>
                    <a:pt x="84579" y="249129"/>
                  </a:lnTo>
                  <a:lnTo>
                    <a:pt x="102504" y="233351"/>
                  </a:lnTo>
                  <a:lnTo>
                    <a:pt x="114988" y="214211"/>
                  </a:lnTo>
                  <a:lnTo>
                    <a:pt x="131945" y="170617"/>
                  </a:lnTo>
                  <a:lnTo>
                    <a:pt x="137601" y="131061"/>
                  </a:lnTo>
                  <a:lnTo>
                    <a:pt x="138437" y="85945"/>
                  </a:lnTo>
                  <a:lnTo>
                    <a:pt x="138458" y="76561"/>
                  </a:lnTo>
                  <a:lnTo>
                    <a:pt x="139517" y="94376"/>
                  </a:lnTo>
                  <a:lnTo>
                    <a:pt x="146660" y="134297"/>
                  </a:lnTo>
                  <a:lnTo>
                    <a:pt x="155327" y="172517"/>
                  </a:lnTo>
                  <a:lnTo>
                    <a:pt x="167230" y="216912"/>
                  </a:lnTo>
                  <a:lnTo>
                    <a:pt x="176559" y="266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178"/>
            <p:cNvSpPr/>
            <p:nvPr>
              <p:custDataLst>
                <p:tags r:id="rId108"/>
              </p:custDataLst>
            </p:nvPr>
          </p:nvSpPr>
          <p:spPr>
            <a:xfrm>
              <a:off x="1404212" y="4695825"/>
              <a:ext cx="256755" cy="436166"/>
            </a:xfrm>
            <a:custGeom>
              <a:avLst/>
              <a:gdLst/>
              <a:ahLst/>
              <a:cxnLst/>
              <a:rect l="0" t="0" r="0" b="0"/>
              <a:pathLst>
                <a:path w="256755" h="436166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8663"/>
                  </a:lnTo>
                  <a:lnTo>
                    <a:pt x="5925" y="49361"/>
                  </a:lnTo>
                  <a:lnTo>
                    <a:pt x="15727" y="91712"/>
                  </a:lnTo>
                  <a:lnTo>
                    <a:pt x="21927" y="132302"/>
                  </a:lnTo>
                  <a:lnTo>
                    <a:pt x="23764" y="176784"/>
                  </a:lnTo>
                  <a:lnTo>
                    <a:pt x="24194" y="209804"/>
                  </a:lnTo>
                  <a:lnTo>
                    <a:pt x="24436" y="253252"/>
                  </a:lnTo>
                  <a:lnTo>
                    <a:pt x="24508" y="298111"/>
                  </a:lnTo>
                  <a:lnTo>
                    <a:pt x="25587" y="337625"/>
                  </a:lnTo>
                  <a:lnTo>
                    <a:pt x="32075" y="379957"/>
                  </a:lnTo>
                  <a:lnTo>
                    <a:pt x="34860" y="413279"/>
                  </a:lnTo>
                  <a:lnTo>
                    <a:pt x="41550" y="428103"/>
                  </a:lnTo>
                  <a:lnTo>
                    <a:pt x="43186" y="436165"/>
                  </a:lnTo>
                  <a:lnTo>
                    <a:pt x="46395" y="393833"/>
                  </a:lnTo>
                  <a:lnTo>
                    <a:pt x="51786" y="348022"/>
                  </a:lnTo>
                  <a:lnTo>
                    <a:pt x="57776" y="305729"/>
                  </a:lnTo>
                  <a:lnTo>
                    <a:pt x="66254" y="259685"/>
                  </a:lnTo>
                  <a:lnTo>
                    <a:pt x="80525" y="222641"/>
                  </a:lnTo>
                  <a:lnTo>
                    <a:pt x="116790" y="175495"/>
                  </a:lnTo>
                  <a:lnTo>
                    <a:pt x="124139" y="172031"/>
                  </a:lnTo>
                  <a:lnTo>
                    <a:pt x="140772" y="171002"/>
                  </a:lnTo>
                  <a:lnTo>
                    <a:pt x="187957" y="184669"/>
                  </a:lnTo>
                  <a:lnTo>
                    <a:pt x="203355" y="196375"/>
                  </a:lnTo>
                  <a:lnTo>
                    <a:pt x="230487" y="234817"/>
                  </a:lnTo>
                  <a:lnTo>
                    <a:pt x="248625" y="275572"/>
                  </a:lnTo>
                  <a:lnTo>
                    <a:pt x="255718" y="294984"/>
                  </a:lnTo>
                  <a:lnTo>
                    <a:pt x="256754" y="314196"/>
                  </a:lnTo>
                  <a:lnTo>
                    <a:pt x="248796" y="352399"/>
                  </a:lnTo>
                  <a:lnTo>
                    <a:pt x="235036" y="380992"/>
                  </a:lnTo>
                  <a:lnTo>
                    <a:pt x="223573" y="394402"/>
                  </a:lnTo>
                  <a:lnTo>
                    <a:pt x="193911" y="416691"/>
                  </a:lnTo>
                  <a:lnTo>
                    <a:pt x="178837" y="423321"/>
                  </a:lnTo>
                  <a:lnTo>
                    <a:pt x="146857" y="427577"/>
                  </a:lnTo>
                  <a:lnTo>
                    <a:pt x="124398" y="423259"/>
                  </a:lnTo>
                  <a:lnTo>
                    <a:pt x="104338" y="410219"/>
                  </a:lnTo>
                  <a:lnTo>
                    <a:pt x="84989" y="392950"/>
                  </a:lnTo>
                  <a:lnTo>
                    <a:pt x="77863" y="380667"/>
                  </a:lnTo>
                  <a:lnTo>
                    <a:pt x="73638" y="369210"/>
                  </a:lnTo>
                  <a:lnTo>
                    <a:pt x="62638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8" name="SMARTInkShape-1179"/>
          <p:cNvSpPr/>
          <p:nvPr>
            <p:custDataLst>
              <p:tags r:id="rId1"/>
            </p:custDataLst>
          </p:nvPr>
        </p:nvSpPr>
        <p:spPr>
          <a:xfrm>
            <a:off x="3143250" y="3371850"/>
            <a:ext cx="19051" cy="38101"/>
          </a:xfrm>
          <a:custGeom>
            <a:avLst/>
            <a:gdLst/>
            <a:ahLst/>
            <a:cxnLst/>
            <a:rect l="0" t="0" r="0" b="0"/>
            <a:pathLst>
              <a:path w="19051" h="38101">
                <a:moveTo>
                  <a:pt x="0" y="38100"/>
                </a:moveTo>
                <a:lnTo>
                  <a:pt x="0" y="38100"/>
                </a:lnTo>
                <a:lnTo>
                  <a:pt x="5057" y="33044"/>
                </a:lnTo>
                <a:lnTo>
                  <a:pt x="7539" y="27739"/>
                </a:lnTo>
                <a:lnTo>
                  <a:pt x="8201" y="24843"/>
                </a:lnTo>
                <a:lnTo>
                  <a:pt x="16890" y="9452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9" name="SMARTInkShape-Group255"/>
          <p:cNvGrpSpPr/>
          <p:nvPr/>
        </p:nvGrpSpPr>
        <p:grpSpPr>
          <a:xfrm>
            <a:off x="800302" y="2974527"/>
            <a:ext cx="2533449" cy="634711"/>
            <a:chOff x="800302" y="2974527"/>
            <a:chExt cx="2533449" cy="634711"/>
          </a:xfrm>
        </p:grpSpPr>
        <p:sp>
          <p:nvSpPr>
            <p:cNvPr id="479" name="SMARTInkShape-1180"/>
            <p:cNvSpPr/>
            <p:nvPr>
              <p:custDataLst>
                <p:tags r:id="rId87"/>
              </p:custDataLst>
            </p:nvPr>
          </p:nvSpPr>
          <p:spPr>
            <a:xfrm>
              <a:off x="3324225" y="3524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181"/>
            <p:cNvSpPr/>
            <p:nvPr>
              <p:custDataLst>
                <p:tags r:id="rId88"/>
              </p:custDataLst>
            </p:nvPr>
          </p:nvSpPr>
          <p:spPr>
            <a:xfrm>
              <a:off x="3238500" y="3238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182"/>
            <p:cNvSpPr/>
            <p:nvPr>
              <p:custDataLst>
                <p:tags r:id="rId89"/>
              </p:custDataLst>
            </p:nvPr>
          </p:nvSpPr>
          <p:spPr>
            <a:xfrm>
              <a:off x="2868705" y="3119499"/>
              <a:ext cx="322171" cy="489739"/>
            </a:xfrm>
            <a:custGeom>
              <a:avLst/>
              <a:gdLst/>
              <a:ahLst/>
              <a:cxnLst/>
              <a:rect l="0" t="0" r="0" b="0"/>
              <a:pathLst>
                <a:path w="322171" h="489739">
                  <a:moveTo>
                    <a:pt x="226920" y="204726"/>
                  </a:moveTo>
                  <a:lnTo>
                    <a:pt x="226920" y="204726"/>
                  </a:lnTo>
                  <a:lnTo>
                    <a:pt x="221864" y="199670"/>
                  </a:lnTo>
                  <a:lnTo>
                    <a:pt x="216559" y="197187"/>
                  </a:lnTo>
                  <a:lnTo>
                    <a:pt x="194417" y="195593"/>
                  </a:lnTo>
                  <a:lnTo>
                    <a:pt x="151865" y="202883"/>
                  </a:lnTo>
                  <a:lnTo>
                    <a:pt x="105516" y="217336"/>
                  </a:lnTo>
                  <a:lnTo>
                    <a:pt x="65473" y="240260"/>
                  </a:lnTo>
                  <a:lnTo>
                    <a:pt x="36562" y="263938"/>
                  </a:lnTo>
                  <a:lnTo>
                    <a:pt x="25900" y="281842"/>
                  </a:lnTo>
                  <a:lnTo>
                    <a:pt x="8942" y="324264"/>
                  </a:lnTo>
                  <a:lnTo>
                    <a:pt x="1467" y="360912"/>
                  </a:lnTo>
                  <a:lnTo>
                    <a:pt x="0" y="403617"/>
                  </a:lnTo>
                  <a:lnTo>
                    <a:pt x="3653" y="423297"/>
                  </a:lnTo>
                  <a:lnTo>
                    <a:pt x="14448" y="439805"/>
                  </a:lnTo>
                  <a:lnTo>
                    <a:pt x="49794" y="473141"/>
                  </a:lnTo>
                  <a:lnTo>
                    <a:pt x="75660" y="484869"/>
                  </a:lnTo>
                  <a:lnTo>
                    <a:pt x="122295" y="489738"/>
                  </a:lnTo>
                  <a:lnTo>
                    <a:pt x="155821" y="480144"/>
                  </a:lnTo>
                  <a:lnTo>
                    <a:pt x="190925" y="456881"/>
                  </a:lnTo>
                  <a:lnTo>
                    <a:pt x="216961" y="430780"/>
                  </a:lnTo>
                  <a:lnTo>
                    <a:pt x="239609" y="395648"/>
                  </a:lnTo>
                  <a:lnTo>
                    <a:pt x="262782" y="352195"/>
                  </a:lnTo>
                  <a:lnTo>
                    <a:pt x="272118" y="305805"/>
                  </a:lnTo>
                  <a:lnTo>
                    <a:pt x="281117" y="258547"/>
                  </a:lnTo>
                  <a:lnTo>
                    <a:pt x="290485" y="211030"/>
                  </a:lnTo>
                  <a:lnTo>
                    <a:pt x="298906" y="164496"/>
                  </a:lnTo>
                  <a:lnTo>
                    <a:pt x="301872" y="123426"/>
                  </a:lnTo>
                  <a:lnTo>
                    <a:pt x="301692" y="85505"/>
                  </a:lnTo>
                  <a:lnTo>
                    <a:pt x="294871" y="38939"/>
                  </a:lnTo>
                  <a:lnTo>
                    <a:pt x="292789" y="13659"/>
                  </a:lnTo>
                  <a:lnTo>
                    <a:pt x="290941" y="10673"/>
                  </a:lnTo>
                  <a:lnTo>
                    <a:pt x="288651" y="8683"/>
                  </a:lnTo>
                  <a:lnTo>
                    <a:pt x="286106" y="3648"/>
                  </a:lnTo>
                  <a:lnTo>
                    <a:pt x="285427" y="824"/>
                  </a:lnTo>
                  <a:lnTo>
                    <a:pt x="283917" y="0"/>
                  </a:lnTo>
                  <a:lnTo>
                    <a:pt x="281851" y="509"/>
                  </a:lnTo>
                  <a:lnTo>
                    <a:pt x="279416" y="1906"/>
                  </a:lnTo>
                  <a:lnTo>
                    <a:pt x="277792" y="3896"/>
                  </a:lnTo>
                  <a:lnTo>
                    <a:pt x="275988" y="8929"/>
                  </a:lnTo>
                  <a:lnTo>
                    <a:pt x="274672" y="53533"/>
                  </a:lnTo>
                  <a:lnTo>
                    <a:pt x="274570" y="98269"/>
                  </a:lnTo>
                  <a:lnTo>
                    <a:pt x="274553" y="136377"/>
                  </a:lnTo>
                  <a:lnTo>
                    <a:pt x="274547" y="180712"/>
                  </a:lnTo>
                  <a:lnTo>
                    <a:pt x="274546" y="226303"/>
                  </a:lnTo>
                  <a:lnTo>
                    <a:pt x="276662" y="267093"/>
                  </a:lnTo>
                  <a:lnTo>
                    <a:pt x="288695" y="307049"/>
                  </a:lnTo>
                  <a:lnTo>
                    <a:pt x="298376" y="349814"/>
                  </a:lnTo>
                  <a:lnTo>
                    <a:pt x="305005" y="393782"/>
                  </a:lnTo>
                  <a:lnTo>
                    <a:pt x="319514" y="439066"/>
                  </a:lnTo>
                  <a:lnTo>
                    <a:pt x="322170" y="452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183"/>
            <p:cNvSpPr/>
            <p:nvPr>
              <p:custDataLst>
                <p:tags r:id="rId90"/>
              </p:custDataLst>
            </p:nvPr>
          </p:nvSpPr>
          <p:spPr>
            <a:xfrm>
              <a:off x="2562225" y="3267501"/>
              <a:ext cx="295276" cy="246740"/>
            </a:xfrm>
            <a:custGeom>
              <a:avLst/>
              <a:gdLst/>
              <a:ahLst/>
              <a:cxnLst/>
              <a:rect l="0" t="0" r="0" b="0"/>
              <a:pathLst>
                <a:path w="295276" h="246740">
                  <a:moveTo>
                    <a:pt x="0" y="104349"/>
                  </a:moveTo>
                  <a:lnTo>
                    <a:pt x="0" y="104349"/>
                  </a:lnTo>
                  <a:lnTo>
                    <a:pt x="0" y="96148"/>
                  </a:lnTo>
                  <a:lnTo>
                    <a:pt x="1058" y="95707"/>
                  </a:lnTo>
                  <a:lnTo>
                    <a:pt x="22120" y="92054"/>
                  </a:lnTo>
                  <a:lnTo>
                    <a:pt x="35231" y="88301"/>
                  </a:lnTo>
                  <a:lnTo>
                    <a:pt x="75320" y="85892"/>
                  </a:lnTo>
                  <a:lnTo>
                    <a:pt x="119183" y="80360"/>
                  </a:lnTo>
                  <a:lnTo>
                    <a:pt x="156081" y="77133"/>
                  </a:lnTo>
                  <a:lnTo>
                    <a:pt x="198871" y="76043"/>
                  </a:lnTo>
                  <a:lnTo>
                    <a:pt x="242442" y="75810"/>
                  </a:lnTo>
                  <a:lnTo>
                    <a:pt x="285531" y="75774"/>
                  </a:lnTo>
                  <a:lnTo>
                    <a:pt x="280629" y="70718"/>
                  </a:lnTo>
                  <a:lnTo>
                    <a:pt x="275360" y="68235"/>
                  </a:lnTo>
                  <a:lnTo>
                    <a:pt x="258298" y="61585"/>
                  </a:lnTo>
                  <a:lnTo>
                    <a:pt x="214721" y="32120"/>
                  </a:lnTo>
                  <a:lnTo>
                    <a:pt x="170877" y="10497"/>
                  </a:lnTo>
                  <a:lnTo>
                    <a:pt x="142705" y="2811"/>
                  </a:lnTo>
                  <a:lnTo>
                    <a:pt x="95228" y="0"/>
                  </a:lnTo>
                  <a:lnTo>
                    <a:pt x="78306" y="822"/>
                  </a:lnTo>
                  <a:lnTo>
                    <a:pt x="67259" y="4715"/>
                  </a:lnTo>
                  <a:lnTo>
                    <a:pt x="50032" y="17913"/>
                  </a:lnTo>
                  <a:lnTo>
                    <a:pt x="26307" y="48940"/>
                  </a:lnTo>
                  <a:lnTo>
                    <a:pt x="14968" y="76290"/>
                  </a:lnTo>
                  <a:lnTo>
                    <a:pt x="7778" y="116798"/>
                  </a:lnTo>
                  <a:lnTo>
                    <a:pt x="5185" y="128523"/>
                  </a:lnTo>
                  <a:lnTo>
                    <a:pt x="7949" y="150018"/>
                  </a:lnTo>
                  <a:lnTo>
                    <a:pt x="26251" y="191737"/>
                  </a:lnTo>
                  <a:lnTo>
                    <a:pt x="55191" y="230158"/>
                  </a:lnTo>
                  <a:lnTo>
                    <a:pt x="70038" y="238933"/>
                  </a:lnTo>
                  <a:lnTo>
                    <a:pt x="96246" y="244768"/>
                  </a:lnTo>
                  <a:lnTo>
                    <a:pt x="134605" y="246739"/>
                  </a:lnTo>
                  <a:lnTo>
                    <a:pt x="179028" y="244306"/>
                  </a:lnTo>
                  <a:lnTo>
                    <a:pt x="223747" y="233948"/>
                  </a:lnTo>
                  <a:lnTo>
                    <a:pt x="264683" y="228256"/>
                  </a:lnTo>
                  <a:lnTo>
                    <a:pt x="295275" y="218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184"/>
            <p:cNvSpPr/>
            <p:nvPr>
              <p:custDataLst>
                <p:tags r:id="rId91"/>
              </p:custDataLst>
            </p:nvPr>
          </p:nvSpPr>
          <p:spPr>
            <a:xfrm>
              <a:off x="2345755" y="3219842"/>
              <a:ext cx="235521" cy="294884"/>
            </a:xfrm>
            <a:custGeom>
              <a:avLst/>
              <a:gdLst/>
              <a:ahLst/>
              <a:cxnLst/>
              <a:rect l="0" t="0" r="0" b="0"/>
              <a:pathLst>
                <a:path w="235521" h="294884">
                  <a:moveTo>
                    <a:pt x="235520" y="9133"/>
                  </a:moveTo>
                  <a:lnTo>
                    <a:pt x="235520" y="9133"/>
                  </a:lnTo>
                  <a:lnTo>
                    <a:pt x="230464" y="4077"/>
                  </a:lnTo>
                  <a:lnTo>
                    <a:pt x="225159" y="1594"/>
                  </a:lnTo>
                  <a:lnTo>
                    <a:pt x="213130" y="0"/>
                  </a:lnTo>
                  <a:lnTo>
                    <a:pt x="173854" y="10021"/>
                  </a:lnTo>
                  <a:lnTo>
                    <a:pt x="131734" y="22008"/>
                  </a:lnTo>
                  <a:lnTo>
                    <a:pt x="92840" y="43230"/>
                  </a:lnTo>
                  <a:lnTo>
                    <a:pt x="54584" y="74076"/>
                  </a:lnTo>
                  <a:lnTo>
                    <a:pt x="36571" y="89855"/>
                  </a:lnTo>
                  <a:lnTo>
                    <a:pt x="10582" y="131657"/>
                  </a:lnTo>
                  <a:lnTo>
                    <a:pt x="1302" y="161148"/>
                  </a:lnTo>
                  <a:lnTo>
                    <a:pt x="0" y="170801"/>
                  </a:lnTo>
                  <a:lnTo>
                    <a:pt x="4197" y="187172"/>
                  </a:lnTo>
                  <a:lnTo>
                    <a:pt x="34042" y="234386"/>
                  </a:lnTo>
                  <a:lnTo>
                    <a:pt x="59119" y="258866"/>
                  </a:lnTo>
                  <a:lnTo>
                    <a:pt x="102772" y="278446"/>
                  </a:lnTo>
                  <a:lnTo>
                    <a:pt x="149874" y="291987"/>
                  </a:lnTo>
                  <a:lnTo>
                    <a:pt x="197420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185"/>
            <p:cNvSpPr/>
            <p:nvPr>
              <p:custDataLst>
                <p:tags r:id="rId92"/>
              </p:custDataLst>
            </p:nvPr>
          </p:nvSpPr>
          <p:spPr>
            <a:xfrm>
              <a:off x="800302" y="2974527"/>
              <a:ext cx="330167" cy="630624"/>
            </a:xfrm>
            <a:custGeom>
              <a:avLst/>
              <a:gdLst/>
              <a:ahLst/>
              <a:cxnLst/>
              <a:rect l="0" t="0" r="0" b="0"/>
              <a:pathLst>
                <a:path w="330167" h="630624">
                  <a:moveTo>
                    <a:pt x="56948" y="44898"/>
                  </a:moveTo>
                  <a:lnTo>
                    <a:pt x="56948" y="44898"/>
                  </a:lnTo>
                  <a:lnTo>
                    <a:pt x="48747" y="44898"/>
                  </a:lnTo>
                  <a:lnTo>
                    <a:pt x="54231" y="53561"/>
                  </a:lnTo>
                  <a:lnTo>
                    <a:pt x="56789" y="98489"/>
                  </a:lnTo>
                  <a:lnTo>
                    <a:pt x="61973" y="144501"/>
                  </a:lnTo>
                  <a:lnTo>
                    <a:pt x="65140" y="186828"/>
                  </a:lnTo>
                  <a:lnTo>
                    <a:pt x="63058" y="220162"/>
                  </a:lnTo>
                  <a:lnTo>
                    <a:pt x="60722" y="255085"/>
                  </a:lnTo>
                  <a:lnTo>
                    <a:pt x="63211" y="288245"/>
                  </a:lnTo>
                  <a:lnTo>
                    <a:pt x="65023" y="323444"/>
                  </a:lnTo>
                  <a:lnTo>
                    <a:pt x="64770" y="359196"/>
                  </a:lnTo>
                  <a:lnTo>
                    <a:pt x="61130" y="392725"/>
                  </a:lnTo>
                  <a:lnTo>
                    <a:pt x="61629" y="428087"/>
                  </a:lnTo>
                  <a:lnTo>
                    <a:pt x="64320" y="462855"/>
                  </a:lnTo>
                  <a:lnTo>
                    <a:pt x="65835" y="506228"/>
                  </a:lnTo>
                  <a:lnTo>
                    <a:pt x="66284" y="544832"/>
                  </a:lnTo>
                  <a:lnTo>
                    <a:pt x="66448" y="591648"/>
                  </a:lnTo>
                  <a:lnTo>
                    <a:pt x="75736" y="630623"/>
                  </a:lnTo>
                  <a:lnTo>
                    <a:pt x="75882" y="628717"/>
                  </a:lnTo>
                  <a:lnTo>
                    <a:pt x="69429" y="617813"/>
                  </a:lnTo>
                  <a:lnTo>
                    <a:pt x="58070" y="575552"/>
                  </a:lnTo>
                  <a:lnTo>
                    <a:pt x="43757" y="540560"/>
                  </a:lnTo>
                  <a:lnTo>
                    <a:pt x="31285" y="497149"/>
                  </a:lnTo>
                  <a:lnTo>
                    <a:pt x="15713" y="450772"/>
                  </a:lnTo>
                  <a:lnTo>
                    <a:pt x="4984" y="403517"/>
                  </a:lnTo>
                  <a:lnTo>
                    <a:pt x="2103" y="371854"/>
                  </a:lnTo>
                  <a:lnTo>
                    <a:pt x="822" y="337320"/>
                  </a:lnTo>
                  <a:lnTo>
                    <a:pt x="253" y="301863"/>
                  </a:lnTo>
                  <a:lnTo>
                    <a:pt x="0" y="268466"/>
                  </a:lnTo>
                  <a:lnTo>
                    <a:pt x="2710" y="235983"/>
                  </a:lnTo>
                  <a:lnTo>
                    <a:pt x="10186" y="190769"/>
                  </a:lnTo>
                  <a:lnTo>
                    <a:pt x="21926" y="150561"/>
                  </a:lnTo>
                  <a:lnTo>
                    <a:pt x="38810" y="111836"/>
                  </a:lnTo>
                  <a:lnTo>
                    <a:pt x="63478" y="65881"/>
                  </a:lnTo>
                  <a:lnTo>
                    <a:pt x="96338" y="33834"/>
                  </a:lnTo>
                  <a:lnTo>
                    <a:pt x="133403" y="9944"/>
                  </a:lnTo>
                  <a:lnTo>
                    <a:pt x="152311" y="2904"/>
                  </a:lnTo>
                  <a:lnTo>
                    <a:pt x="179748" y="0"/>
                  </a:lnTo>
                  <a:lnTo>
                    <a:pt x="208518" y="7964"/>
                  </a:lnTo>
                  <a:lnTo>
                    <a:pt x="215145" y="10750"/>
                  </a:lnTo>
                  <a:lnTo>
                    <a:pt x="225330" y="19491"/>
                  </a:lnTo>
                  <a:lnTo>
                    <a:pt x="240492" y="42349"/>
                  </a:lnTo>
                  <a:lnTo>
                    <a:pt x="245387" y="66015"/>
                  </a:lnTo>
                  <a:lnTo>
                    <a:pt x="241781" y="98192"/>
                  </a:lnTo>
                  <a:lnTo>
                    <a:pt x="223476" y="140445"/>
                  </a:lnTo>
                  <a:lnTo>
                    <a:pt x="196656" y="185637"/>
                  </a:lnTo>
                  <a:lnTo>
                    <a:pt x="161097" y="225451"/>
                  </a:lnTo>
                  <a:lnTo>
                    <a:pt x="116838" y="263081"/>
                  </a:lnTo>
                  <a:lnTo>
                    <a:pt x="89239" y="284140"/>
                  </a:lnTo>
                  <a:lnTo>
                    <a:pt x="72068" y="291946"/>
                  </a:lnTo>
                  <a:lnTo>
                    <a:pt x="70203" y="294263"/>
                  </a:lnTo>
                  <a:lnTo>
                    <a:pt x="68959" y="296866"/>
                  </a:lnTo>
                  <a:lnTo>
                    <a:pt x="68131" y="297544"/>
                  </a:lnTo>
                  <a:lnTo>
                    <a:pt x="67578" y="296937"/>
                  </a:lnTo>
                  <a:lnTo>
                    <a:pt x="67210" y="295474"/>
                  </a:lnTo>
                  <a:lnTo>
                    <a:pt x="68023" y="294499"/>
                  </a:lnTo>
                  <a:lnTo>
                    <a:pt x="74223" y="292067"/>
                  </a:lnTo>
                  <a:lnTo>
                    <a:pt x="79795" y="287748"/>
                  </a:lnTo>
                  <a:lnTo>
                    <a:pt x="88622" y="285123"/>
                  </a:lnTo>
                  <a:lnTo>
                    <a:pt x="131831" y="283299"/>
                  </a:lnTo>
                  <a:lnTo>
                    <a:pt x="161333" y="285222"/>
                  </a:lnTo>
                  <a:lnTo>
                    <a:pt x="202568" y="303762"/>
                  </a:lnTo>
                  <a:lnTo>
                    <a:pt x="235914" y="324446"/>
                  </a:lnTo>
                  <a:lnTo>
                    <a:pt x="275626" y="364936"/>
                  </a:lnTo>
                  <a:lnTo>
                    <a:pt x="304480" y="401250"/>
                  </a:lnTo>
                  <a:lnTo>
                    <a:pt x="323025" y="433764"/>
                  </a:lnTo>
                  <a:lnTo>
                    <a:pt x="330166" y="468563"/>
                  </a:lnTo>
                  <a:lnTo>
                    <a:pt x="327226" y="500628"/>
                  </a:lnTo>
                  <a:lnTo>
                    <a:pt x="319594" y="517673"/>
                  </a:lnTo>
                  <a:lnTo>
                    <a:pt x="297447" y="545861"/>
                  </a:lnTo>
                  <a:lnTo>
                    <a:pt x="273904" y="565395"/>
                  </a:lnTo>
                  <a:lnTo>
                    <a:pt x="229900" y="583354"/>
                  </a:lnTo>
                  <a:lnTo>
                    <a:pt x="183265" y="594270"/>
                  </a:lnTo>
                  <a:lnTo>
                    <a:pt x="150114" y="593614"/>
                  </a:lnTo>
                  <a:lnTo>
                    <a:pt x="103632" y="580981"/>
                  </a:lnTo>
                  <a:lnTo>
                    <a:pt x="83010" y="570744"/>
                  </a:lnTo>
                  <a:lnTo>
                    <a:pt x="69942" y="560477"/>
                  </a:lnTo>
                  <a:lnTo>
                    <a:pt x="62723" y="548858"/>
                  </a:lnTo>
                  <a:lnTo>
                    <a:pt x="58659" y="527595"/>
                  </a:lnTo>
                  <a:lnTo>
                    <a:pt x="56948" y="492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186"/>
            <p:cNvSpPr/>
            <p:nvPr>
              <p:custDataLst>
                <p:tags r:id="rId93"/>
              </p:custDataLst>
            </p:nvPr>
          </p:nvSpPr>
          <p:spPr>
            <a:xfrm>
              <a:off x="1248466" y="3239831"/>
              <a:ext cx="246960" cy="312995"/>
            </a:xfrm>
            <a:custGeom>
              <a:avLst/>
              <a:gdLst/>
              <a:ahLst/>
              <a:cxnLst/>
              <a:rect l="0" t="0" r="0" b="0"/>
              <a:pathLst>
                <a:path w="246960" h="312995">
                  <a:moveTo>
                    <a:pt x="208859" y="65344"/>
                  </a:moveTo>
                  <a:lnTo>
                    <a:pt x="208859" y="65344"/>
                  </a:lnTo>
                  <a:lnTo>
                    <a:pt x="208859" y="28489"/>
                  </a:lnTo>
                  <a:lnTo>
                    <a:pt x="206742" y="23840"/>
                  </a:lnTo>
                  <a:lnTo>
                    <a:pt x="198746" y="15853"/>
                  </a:lnTo>
                  <a:lnTo>
                    <a:pt x="182344" y="5407"/>
                  </a:lnTo>
                  <a:lnTo>
                    <a:pt x="151293" y="0"/>
                  </a:lnTo>
                  <a:lnTo>
                    <a:pt x="130301" y="122"/>
                  </a:lnTo>
                  <a:lnTo>
                    <a:pt x="117147" y="3901"/>
                  </a:lnTo>
                  <a:lnTo>
                    <a:pt x="73659" y="34332"/>
                  </a:lnTo>
                  <a:lnTo>
                    <a:pt x="51442" y="57919"/>
                  </a:lnTo>
                  <a:lnTo>
                    <a:pt x="31518" y="95392"/>
                  </a:lnTo>
                  <a:lnTo>
                    <a:pt x="11120" y="139640"/>
                  </a:lnTo>
                  <a:lnTo>
                    <a:pt x="2808" y="172377"/>
                  </a:lnTo>
                  <a:lnTo>
                    <a:pt x="0" y="216308"/>
                  </a:lnTo>
                  <a:lnTo>
                    <a:pt x="4570" y="240837"/>
                  </a:lnTo>
                  <a:lnTo>
                    <a:pt x="12627" y="261510"/>
                  </a:lnTo>
                  <a:lnTo>
                    <a:pt x="21456" y="271768"/>
                  </a:lnTo>
                  <a:lnTo>
                    <a:pt x="32435" y="278796"/>
                  </a:lnTo>
                  <a:lnTo>
                    <a:pt x="56731" y="283309"/>
                  </a:lnTo>
                  <a:lnTo>
                    <a:pt x="69280" y="282867"/>
                  </a:lnTo>
                  <a:lnTo>
                    <a:pt x="100925" y="271097"/>
                  </a:lnTo>
                  <a:lnTo>
                    <a:pt x="119964" y="251897"/>
                  </a:lnTo>
                  <a:lnTo>
                    <a:pt x="148887" y="207699"/>
                  </a:lnTo>
                  <a:lnTo>
                    <a:pt x="167212" y="160526"/>
                  </a:lnTo>
                  <a:lnTo>
                    <a:pt x="183410" y="112960"/>
                  </a:lnTo>
                  <a:lnTo>
                    <a:pt x="197448" y="69076"/>
                  </a:lnTo>
                  <a:lnTo>
                    <a:pt x="199169" y="56983"/>
                  </a:lnTo>
                  <a:lnTo>
                    <a:pt x="204341" y="61220"/>
                  </a:lnTo>
                  <a:lnTo>
                    <a:pt x="206851" y="69156"/>
                  </a:lnTo>
                  <a:lnTo>
                    <a:pt x="211086" y="85523"/>
                  </a:lnTo>
                  <a:lnTo>
                    <a:pt x="223969" y="130443"/>
                  </a:lnTo>
                  <a:lnTo>
                    <a:pt x="229953" y="169808"/>
                  </a:lnTo>
                  <a:lnTo>
                    <a:pt x="235956" y="208158"/>
                  </a:lnTo>
                  <a:lnTo>
                    <a:pt x="237239" y="253014"/>
                  </a:lnTo>
                  <a:lnTo>
                    <a:pt x="238467" y="286163"/>
                  </a:lnTo>
                  <a:lnTo>
                    <a:pt x="246959" y="31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187"/>
            <p:cNvSpPr/>
            <p:nvPr>
              <p:custDataLst>
                <p:tags r:id="rId94"/>
              </p:custDataLst>
            </p:nvPr>
          </p:nvSpPr>
          <p:spPr>
            <a:xfrm>
              <a:off x="1533525" y="3124200"/>
              <a:ext cx="66676" cy="400051"/>
            </a:xfrm>
            <a:custGeom>
              <a:avLst/>
              <a:gdLst/>
              <a:ahLst/>
              <a:cxnLst/>
              <a:rect l="0" t="0" r="0" b="0"/>
              <a:pathLst>
                <a:path w="66676" h="400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7539" y="22120"/>
                  </a:lnTo>
                  <a:lnTo>
                    <a:pt x="16868" y="59867"/>
                  </a:lnTo>
                  <a:lnTo>
                    <a:pt x="25694" y="94879"/>
                  </a:lnTo>
                  <a:lnTo>
                    <a:pt x="33954" y="137238"/>
                  </a:lnTo>
                  <a:lnTo>
                    <a:pt x="36871" y="178129"/>
                  </a:lnTo>
                  <a:lnTo>
                    <a:pt x="38794" y="222230"/>
                  </a:lnTo>
                  <a:lnTo>
                    <a:pt x="45596" y="262578"/>
                  </a:lnTo>
                  <a:lnTo>
                    <a:pt x="53256" y="300286"/>
                  </a:lnTo>
                  <a:lnTo>
                    <a:pt x="56637" y="346774"/>
                  </a:lnTo>
                  <a:lnTo>
                    <a:pt x="58107" y="373103"/>
                  </a:lnTo>
                  <a:lnTo>
                    <a:pt x="6667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188"/>
            <p:cNvSpPr/>
            <p:nvPr>
              <p:custDataLst>
                <p:tags r:id="rId95"/>
              </p:custDataLst>
            </p:nvPr>
          </p:nvSpPr>
          <p:spPr>
            <a:xfrm>
              <a:off x="1681129" y="3229535"/>
              <a:ext cx="233397" cy="304241"/>
            </a:xfrm>
            <a:custGeom>
              <a:avLst/>
              <a:gdLst/>
              <a:ahLst/>
              <a:cxnLst/>
              <a:rect l="0" t="0" r="0" b="0"/>
              <a:pathLst>
                <a:path w="233397" h="304241">
                  <a:moveTo>
                    <a:pt x="204821" y="75640"/>
                  </a:moveTo>
                  <a:lnTo>
                    <a:pt x="204821" y="75640"/>
                  </a:lnTo>
                  <a:lnTo>
                    <a:pt x="209877" y="70584"/>
                  </a:lnTo>
                  <a:lnTo>
                    <a:pt x="212360" y="65279"/>
                  </a:lnTo>
                  <a:lnTo>
                    <a:pt x="214230" y="35640"/>
                  </a:lnTo>
                  <a:lnTo>
                    <a:pt x="211472" y="28582"/>
                  </a:lnTo>
                  <a:lnTo>
                    <a:pt x="209255" y="25218"/>
                  </a:lnTo>
                  <a:lnTo>
                    <a:pt x="190488" y="12214"/>
                  </a:lnTo>
                  <a:lnTo>
                    <a:pt x="171529" y="3695"/>
                  </a:lnTo>
                  <a:lnTo>
                    <a:pt x="128000" y="0"/>
                  </a:lnTo>
                  <a:lnTo>
                    <a:pt x="109295" y="5334"/>
                  </a:lnTo>
                  <a:lnTo>
                    <a:pt x="83736" y="20236"/>
                  </a:lnTo>
                  <a:lnTo>
                    <a:pt x="44119" y="51528"/>
                  </a:lnTo>
                  <a:lnTo>
                    <a:pt x="16612" y="95278"/>
                  </a:lnTo>
                  <a:lnTo>
                    <a:pt x="3530" y="142393"/>
                  </a:lnTo>
                  <a:lnTo>
                    <a:pt x="0" y="161399"/>
                  </a:lnTo>
                  <a:lnTo>
                    <a:pt x="9012" y="208994"/>
                  </a:lnTo>
                  <a:lnTo>
                    <a:pt x="31522" y="253793"/>
                  </a:lnTo>
                  <a:lnTo>
                    <a:pt x="35313" y="261084"/>
                  </a:lnTo>
                  <a:lnTo>
                    <a:pt x="47993" y="272007"/>
                  </a:lnTo>
                  <a:lnTo>
                    <a:pt x="77042" y="290000"/>
                  </a:lnTo>
                  <a:lnTo>
                    <a:pt x="88411" y="292619"/>
                  </a:lnTo>
                  <a:lnTo>
                    <a:pt x="100519" y="290961"/>
                  </a:lnTo>
                  <a:lnTo>
                    <a:pt x="111898" y="286696"/>
                  </a:lnTo>
                  <a:lnTo>
                    <a:pt x="131266" y="272270"/>
                  </a:lnTo>
                  <a:lnTo>
                    <a:pt x="141164" y="257844"/>
                  </a:lnTo>
                  <a:lnTo>
                    <a:pt x="152932" y="226401"/>
                  </a:lnTo>
                  <a:lnTo>
                    <a:pt x="156634" y="180200"/>
                  </a:lnTo>
                  <a:lnTo>
                    <a:pt x="164661" y="135584"/>
                  </a:lnTo>
                  <a:lnTo>
                    <a:pt x="166697" y="90599"/>
                  </a:lnTo>
                  <a:lnTo>
                    <a:pt x="166720" y="107726"/>
                  </a:lnTo>
                  <a:lnTo>
                    <a:pt x="175657" y="154923"/>
                  </a:lnTo>
                  <a:lnTo>
                    <a:pt x="175854" y="163420"/>
                  </a:lnTo>
                  <a:lnTo>
                    <a:pt x="194095" y="209261"/>
                  </a:lnTo>
                  <a:lnTo>
                    <a:pt x="206702" y="255803"/>
                  </a:lnTo>
                  <a:lnTo>
                    <a:pt x="214903" y="272602"/>
                  </a:lnTo>
                  <a:lnTo>
                    <a:pt x="233396" y="304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189"/>
            <p:cNvSpPr/>
            <p:nvPr>
              <p:custDataLst>
                <p:tags r:id="rId96"/>
              </p:custDataLst>
            </p:nvPr>
          </p:nvSpPr>
          <p:spPr>
            <a:xfrm>
              <a:off x="1981200" y="3249944"/>
              <a:ext cx="304801" cy="234272"/>
            </a:xfrm>
            <a:custGeom>
              <a:avLst/>
              <a:gdLst/>
              <a:ahLst/>
              <a:cxnLst/>
              <a:rect l="0" t="0" r="0" b="0"/>
              <a:pathLst>
                <a:path w="304801" h="234272">
                  <a:moveTo>
                    <a:pt x="0" y="17131"/>
                  </a:moveTo>
                  <a:lnTo>
                    <a:pt x="0" y="17131"/>
                  </a:lnTo>
                  <a:lnTo>
                    <a:pt x="1058" y="51304"/>
                  </a:lnTo>
                  <a:lnTo>
                    <a:pt x="8201" y="94068"/>
                  </a:lnTo>
                  <a:lnTo>
                    <a:pt x="9351" y="141053"/>
                  </a:lnTo>
                  <a:lnTo>
                    <a:pt x="12295" y="166737"/>
                  </a:lnTo>
                  <a:lnTo>
                    <a:pt x="18161" y="199855"/>
                  </a:lnTo>
                  <a:lnTo>
                    <a:pt x="19040" y="234271"/>
                  </a:lnTo>
                  <a:lnTo>
                    <a:pt x="19050" y="191135"/>
                  </a:lnTo>
                  <a:lnTo>
                    <a:pt x="13562" y="152083"/>
                  </a:lnTo>
                  <a:lnTo>
                    <a:pt x="20475" y="109875"/>
                  </a:lnTo>
                  <a:lnTo>
                    <a:pt x="28150" y="86926"/>
                  </a:lnTo>
                  <a:lnTo>
                    <a:pt x="56125" y="46323"/>
                  </a:lnTo>
                  <a:lnTo>
                    <a:pt x="78719" y="20136"/>
                  </a:lnTo>
                  <a:lnTo>
                    <a:pt x="96369" y="7884"/>
                  </a:lnTo>
                  <a:lnTo>
                    <a:pt x="124157" y="985"/>
                  </a:lnTo>
                  <a:lnTo>
                    <a:pt x="151440" y="0"/>
                  </a:lnTo>
                  <a:lnTo>
                    <a:pt x="166437" y="3520"/>
                  </a:lnTo>
                  <a:lnTo>
                    <a:pt x="186780" y="16509"/>
                  </a:lnTo>
                  <a:lnTo>
                    <a:pt x="225377" y="60481"/>
                  </a:lnTo>
                  <a:lnTo>
                    <a:pt x="243211" y="94368"/>
                  </a:lnTo>
                  <a:lnTo>
                    <a:pt x="260184" y="136036"/>
                  </a:lnTo>
                  <a:lnTo>
                    <a:pt x="269826" y="156314"/>
                  </a:lnTo>
                  <a:lnTo>
                    <a:pt x="279025" y="166479"/>
                  </a:lnTo>
                  <a:lnTo>
                    <a:pt x="297122" y="181628"/>
                  </a:lnTo>
                  <a:lnTo>
                    <a:pt x="301388" y="188313"/>
                  </a:lnTo>
                  <a:lnTo>
                    <a:pt x="304800" y="19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256"/>
          <p:cNvGrpSpPr/>
          <p:nvPr/>
        </p:nvGrpSpPr>
        <p:grpSpPr>
          <a:xfrm>
            <a:off x="3571875" y="3171825"/>
            <a:ext cx="3324226" cy="377990"/>
            <a:chOff x="3571875" y="3171825"/>
            <a:chExt cx="3324226" cy="377990"/>
          </a:xfrm>
        </p:grpSpPr>
        <p:sp>
          <p:nvSpPr>
            <p:cNvPr id="490" name="SMARTInkShape-1190"/>
            <p:cNvSpPr/>
            <p:nvPr>
              <p:custDataLst>
                <p:tags r:id="rId72"/>
              </p:custDataLst>
            </p:nvPr>
          </p:nvSpPr>
          <p:spPr>
            <a:xfrm>
              <a:off x="6858000" y="3343275"/>
              <a:ext cx="38101" cy="123826"/>
            </a:xfrm>
            <a:custGeom>
              <a:avLst/>
              <a:gdLst/>
              <a:ahLst/>
              <a:cxnLst/>
              <a:rect l="0" t="0" r="0" b="0"/>
              <a:pathLst>
                <a:path w="38101" h="1238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5209" y="41176"/>
                  </a:lnTo>
                  <a:lnTo>
                    <a:pt x="381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191"/>
            <p:cNvSpPr/>
            <p:nvPr>
              <p:custDataLst>
                <p:tags r:id="rId73"/>
              </p:custDataLst>
            </p:nvPr>
          </p:nvSpPr>
          <p:spPr>
            <a:xfrm>
              <a:off x="6795363" y="3171825"/>
              <a:ext cx="5488" cy="9526"/>
            </a:xfrm>
            <a:custGeom>
              <a:avLst/>
              <a:gdLst/>
              <a:ahLst/>
              <a:cxnLst/>
              <a:rect l="0" t="0" r="0" b="0"/>
              <a:pathLst>
                <a:path w="5488" h="9526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2342" y="0"/>
                  </a:lnTo>
                  <a:lnTo>
                    <a:pt x="3391" y="1058"/>
                  </a:lnTo>
                  <a:lnTo>
                    <a:pt x="548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192"/>
            <p:cNvSpPr/>
            <p:nvPr>
              <p:custDataLst>
                <p:tags r:id="rId74"/>
              </p:custDataLst>
            </p:nvPr>
          </p:nvSpPr>
          <p:spPr>
            <a:xfrm>
              <a:off x="6505575" y="3324225"/>
              <a:ext cx="200026" cy="85726"/>
            </a:xfrm>
            <a:custGeom>
              <a:avLst/>
              <a:gdLst/>
              <a:ahLst/>
              <a:cxnLst/>
              <a:rect l="0" t="0" r="0" b="0"/>
              <a:pathLst>
                <a:path w="200026" h="85726">
                  <a:moveTo>
                    <a:pt x="0" y="85725"/>
                  </a:moveTo>
                  <a:lnTo>
                    <a:pt x="0" y="85725"/>
                  </a:lnTo>
                  <a:lnTo>
                    <a:pt x="5057" y="85725"/>
                  </a:lnTo>
                  <a:lnTo>
                    <a:pt x="27025" y="76004"/>
                  </a:lnTo>
                  <a:lnTo>
                    <a:pt x="73385" y="51349"/>
                  </a:lnTo>
                  <a:lnTo>
                    <a:pt x="113744" y="30604"/>
                  </a:lnTo>
                  <a:lnTo>
                    <a:pt x="152290" y="1372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193"/>
            <p:cNvSpPr/>
            <p:nvPr>
              <p:custDataLst>
                <p:tags r:id="rId75"/>
              </p:custDataLst>
            </p:nvPr>
          </p:nvSpPr>
          <p:spPr>
            <a:xfrm>
              <a:off x="6515100" y="3200400"/>
              <a:ext cx="152401" cy="295276"/>
            </a:xfrm>
            <a:custGeom>
              <a:avLst/>
              <a:gdLst/>
              <a:ahLst/>
              <a:cxnLst/>
              <a:rect l="0" t="0" r="0" b="0"/>
              <a:pathLst>
                <a:path w="152401" h="2952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0759" y="9721"/>
                  </a:lnTo>
                  <a:lnTo>
                    <a:pt x="35924" y="48905"/>
                  </a:lnTo>
                  <a:lnTo>
                    <a:pt x="59268" y="95419"/>
                  </a:lnTo>
                  <a:lnTo>
                    <a:pt x="82969" y="138440"/>
                  </a:lnTo>
                  <a:lnTo>
                    <a:pt x="101487" y="181157"/>
                  </a:lnTo>
                  <a:lnTo>
                    <a:pt x="121608" y="226441"/>
                  </a:lnTo>
                  <a:lnTo>
                    <a:pt x="139409" y="273824"/>
                  </a:lnTo>
                  <a:lnTo>
                    <a:pt x="15240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194"/>
            <p:cNvSpPr/>
            <p:nvPr>
              <p:custDataLst>
                <p:tags r:id="rId76"/>
              </p:custDataLst>
            </p:nvPr>
          </p:nvSpPr>
          <p:spPr>
            <a:xfrm>
              <a:off x="6153150" y="3303213"/>
              <a:ext cx="342901" cy="213684"/>
            </a:xfrm>
            <a:custGeom>
              <a:avLst/>
              <a:gdLst/>
              <a:ahLst/>
              <a:cxnLst/>
              <a:rect l="0" t="0" r="0" b="0"/>
              <a:pathLst>
                <a:path w="342901" h="213684">
                  <a:moveTo>
                    <a:pt x="0" y="11487"/>
                  </a:moveTo>
                  <a:lnTo>
                    <a:pt x="0" y="11487"/>
                  </a:lnTo>
                  <a:lnTo>
                    <a:pt x="1059" y="26696"/>
                  </a:lnTo>
                  <a:lnTo>
                    <a:pt x="15189" y="70112"/>
                  </a:lnTo>
                  <a:lnTo>
                    <a:pt x="20023" y="97649"/>
                  </a:lnTo>
                  <a:lnTo>
                    <a:pt x="40358" y="144894"/>
                  </a:lnTo>
                  <a:lnTo>
                    <a:pt x="65827" y="187378"/>
                  </a:lnTo>
                  <a:lnTo>
                    <a:pt x="79891" y="213181"/>
                  </a:lnTo>
                  <a:lnTo>
                    <a:pt x="81836" y="213683"/>
                  </a:lnTo>
                  <a:lnTo>
                    <a:pt x="83132" y="211901"/>
                  </a:lnTo>
                  <a:lnTo>
                    <a:pt x="85213" y="193832"/>
                  </a:lnTo>
                  <a:lnTo>
                    <a:pt x="84565" y="155730"/>
                  </a:lnTo>
                  <a:lnTo>
                    <a:pt x="78166" y="113710"/>
                  </a:lnTo>
                  <a:lnTo>
                    <a:pt x="76588" y="70014"/>
                  </a:lnTo>
                  <a:lnTo>
                    <a:pt x="81371" y="45526"/>
                  </a:lnTo>
                  <a:lnTo>
                    <a:pt x="94548" y="19809"/>
                  </a:lnTo>
                  <a:lnTo>
                    <a:pt x="111518" y="7072"/>
                  </a:lnTo>
                  <a:lnTo>
                    <a:pt x="132114" y="0"/>
                  </a:lnTo>
                  <a:lnTo>
                    <a:pt x="151850" y="384"/>
                  </a:lnTo>
                  <a:lnTo>
                    <a:pt x="190925" y="11608"/>
                  </a:lnTo>
                  <a:lnTo>
                    <a:pt x="220847" y="28338"/>
                  </a:lnTo>
                  <a:lnTo>
                    <a:pt x="265035" y="70604"/>
                  </a:lnTo>
                  <a:lnTo>
                    <a:pt x="307301" y="112702"/>
                  </a:lnTo>
                  <a:lnTo>
                    <a:pt x="342900" y="135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195"/>
            <p:cNvSpPr/>
            <p:nvPr>
              <p:custDataLst>
                <p:tags r:id="rId77"/>
              </p:custDataLst>
            </p:nvPr>
          </p:nvSpPr>
          <p:spPr>
            <a:xfrm>
              <a:off x="5886450" y="3255495"/>
              <a:ext cx="266701" cy="199540"/>
            </a:xfrm>
            <a:custGeom>
              <a:avLst/>
              <a:gdLst/>
              <a:ahLst/>
              <a:cxnLst/>
              <a:rect l="0" t="0" r="0" b="0"/>
              <a:pathLst>
                <a:path w="266701" h="199540">
                  <a:moveTo>
                    <a:pt x="0" y="144930"/>
                  </a:moveTo>
                  <a:lnTo>
                    <a:pt x="0" y="144930"/>
                  </a:lnTo>
                  <a:lnTo>
                    <a:pt x="0" y="149986"/>
                  </a:lnTo>
                  <a:lnTo>
                    <a:pt x="1059" y="151476"/>
                  </a:lnTo>
                  <a:lnTo>
                    <a:pt x="2822" y="152469"/>
                  </a:lnTo>
                  <a:lnTo>
                    <a:pt x="45761" y="162540"/>
                  </a:lnTo>
                  <a:lnTo>
                    <a:pt x="65535" y="163553"/>
                  </a:lnTo>
                  <a:lnTo>
                    <a:pt x="93266" y="148684"/>
                  </a:lnTo>
                  <a:lnTo>
                    <a:pt x="124296" y="122819"/>
                  </a:lnTo>
                  <a:lnTo>
                    <a:pt x="137958" y="102631"/>
                  </a:lnTo>
                  <a:lnTo>
                    <a:pt x="154878" y="65078"/>
                  </a:lnTo>
                  <a:lnTo>
                    <a:pt x="163026" y="42766"/>
                  </a:lnTo>
                  <a:lnTo>
                    <a:pt x="162279" y="2987"/>
                  </a:lnTo>
                  <a:lnTo>
                    <a:pt x="160044" y="560"/>
                  </a:lnTo>
                  <a:lnTo>
                    <a:pt x="156438" y="0"/>
                  </a:lnTo>
                  <a:lnTo>
                    <a:pt x="151917" y="685"/>
                  </a:lnTo>
                  <a:lnTo>
                    <a:pt x="135441" y="11762"/>
                  </a:lnTo>
                  <a:lnTo>
                    <a:pt x="122210" y="28450"/>
                  </a:lnTo>
                  <a:lnTo>
                    <a:pt x="112519" y="75342"/>
                  </a:lnTo>
                  <a:lnTo>
                    <a:pt x="110334" y="102360"/>
                  </a:lnTo>
                  <a:lnTo>
                    <a:pt x="123355" y="148555"/>
                  </a:lnTo>
                  <a:lnTo>
                    <a:pt x="131025" y="164533"/>
                  </a:lnTo>
                  <a:lnTo>
                    <a:pt x="147243" y="184370"/>
                  </a:lnTo>
                  <a:lnTo>
                    <a:pt x="159280" y="193503"/>
                  </a:lnTo>
                  <a:lnTo>
                    <a:pt x="188070" y="199539"/>
                  </a:lnTo>
                  <a:lnTo>
                    <a:pt x="223411" y="191214"/>
                  </a:lnTo>
                  <a:lnTo>
                    <a:pt x="266700" y="163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196"/>
            <p:cNvSpPr/>
            <p:nvPr>
              <p:custDataLst>
                <p:tags r:id="rId78"/>
              </p:custDataLst>
            </p:nvPr>
          </p:nvSpPr>
          <p:spPr>
            <a:xfrm>
              <a:off x="5543550" y="3290594"/>
              <a:ext cx="314326" cy="157457"/>
            </a:xfrm>
            <a:custGeom>
              <a:avLst/>
              <a:gdLst/>
              <a:ahLst/>
              <a:cxnLst/>
              <a:rect l="0" t="0" r="0" b="0"/>
              <a:pathLst>
                <a:path w="314326" h="157457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1059" y="12681"/>
                  </a:lnTo>
                  <a:lnTo>
                    <a:pt x="16247" y="57388"/>
                  </a:lnTo>
                  <a:lnTo>
                    <a:pt x="26568" y="87825"/>
                  </a:lnTo>
                  <a:lnTo>
                    <a:pt x="46556" y="122855"/>
                  </a:lnTo>
                  <a:lnTo>
                    <a:pt x="51736" y="126203"/>
                  </a:lnTo>
                  <a:lnTo>
                    <a:pt x="52482" y="124979"/>
                  </a:lnTo>
                  <a:lnTo>
                    <a:pt x="47877" y="82119"/>
                  </a:lnTo>
                  <a:lnTo>
                    <a:pt x="47658" y="34672"/>
                  </a:lnTo>
                  <a:lnTo>
                    <a:pt x="47647" y="31150"/>
                  </a:lnTo>
                  <a:lnTo>
                    <a:pt x="49756" y="28802"/>
                  </a:lnTo>
                  <a:lnTo>
                    <a:pt x="57745" y="26193"/>
                  </a:lnTo>
                  <a:lnTo>
                    <a:pt x="62838" y="27614"/>
                  </a:lnTo>
                  <a:lnTo>
                    <a:pt x="104922" y="55244"/>
                  </a:lnTo>
                  <a:lnTo>
                    <a:pt x="135349" y="86289"/>
                  </a:lnTo>
                  <a:lnTo>
                    <a:pt x="146939" y="100426"/>
                  </a:lnTo>
                  <a:lnTo>
                    <a:pt x="167804" y="116654"/>
                  </a:lnTo>
                  <a:lnTo>
                    <a:pt x="175474" y="115333"/>
                  </a:lnTo>
                  <a:lnTo>
                    <a:pt x="180483" y="113499"/>
                  </a:lnTo>
                  <a:lnTo>
                    <a:pt x="183822" y="110160"/>
                  </a:lnTo>
                  <a:lnTo>
                    <a:pt x="187532" y="100805"/>
                  </a:lnTo>
                  <a:lnTo>
                    <a:pt x="190109" y="58195"/>
                  </a:lnTo>
                  <a:lnTo>
                    <a:pt x="191385" y="38199"/>
                  </a:lnTo>
                  <a:lnTo>
                    <a:pt x="198678" y="17900"/>
                  </a:lnTo>
                  <a:lnTo>
                    <a:pt x="201244" y="18910"/>
                  </a:lnTo>
                  <a:lnTo>
                    <a:pt x="221366" y="36331"/>
                  </a:lnTo>
                  <a:lnTo>
                    <a:pt x="246279" y="77273"/>
                  </a:lnTo>
                  <a:lnTo>
                    <a:pt x="282733" y="124311"/>
                  </a:lnTo>
                  <a:lnTo>
                    <a:pt x="314325" y="15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197"/>
            <p:cNvSpPr/>
            <p:nvPr>
              <p:custDataLst>
                <p:tags r:id="rId79"/>
              </p:custDataLst>
            </p:nvPr>
          </p:nvSpPr>
          <p:spPr>
            <a:xfrm>
              <a:off x="5238750" y="3239501"/>
              <a:ext cx="199190" cy="199025"/>
            </a:xfrm>
            <a:custGeom>
              <a:avLst/>
              <a:gdLst/>
              <a:ahLst/>
              <a:cxnLst/>
              <a:rect l="0" t="0" r="0" b="0"/>
              <a:pathLst>
                <a:path w="199190" h="199025">
                  <a:moveTo>
                    <a:pt x="0" y="122824"/>
                  </a:moveTo>
                  <a:lnTo>
                    <a:pt x="0" y="122824"/>
                  </a:lnTo>
                  <a:lnTo>
                    <a:pt x="8663" y="130428"/>
                  </a:lnTo>
                  <a:lnTo>
                    <a:pt x="18314" y="136081"/>
                  </a:lnTo>
                  <a:lnTo>
                    <a:pt x="32481" y="136477"/>
                  </a:lnTo>
                  <a:lnTo>
                    <a:pt x="77559" y="123051"/>
                  </a:lnTo>
                  <a:lnTo>
                    <a:pt x="117783" y="98958"/>
                  </a:lnTo>
                  <a:lnTo>
                    <a:pt x="164926" y="67545"/>
                  </a:lnTo>
                  <a:lnTo>
                    <a:pt x="185745" y="47179"/>
                  </a:lnTo>
                  <a:lnTo>
                    <a:pt x="195794" y="30561"/>
                  </a:lnTo>
                  <a:lnTo>
                    <a:pt x="198772" y="16112"/>
                  </a:lnTo>
                  <a:lnTo>
                    <a:pt x="199189" y="10407"/>
                  </a:lnTo>
                  <a:lnTo>
                    <a:pt x="198410" y="6605"/>
                  </a:lnTo>
                  <a:lnTo>
                    <a:pt x="196831" y="4070"/>
                  </a:lnTo>
                  <a:lnTo>
                    <a:pt x="194721" y="2379"/>
                  </a:lnTo>
                  <a:lnTo>
                    <a:pt x="181638" y="0"/>
                  </a:lnTo>
                  <a:lnTo>
                    <a:pt x="159299" y="4353"/>
                  </a:lnTo>
                  <a:lnTo>
                    <a:pt x="147352" y="12314"/>
                  </a:lnTo>
                  <a:lnTo>
                    <a:pt x="109007" y="59472"/>
                  </a:lnTo>
                  <a:lnTo>
                    <a:pt x="102070" y="72090"/>
                  </a:lnTo>
                  <a:lnTo>
                    <a:pt x="97271" y="101206"/>
                  </a:lnTo>
                  <a:lnTo>
                    <a:pt x="100905" y="131588"/>
                  </a:lnTo>
                  <a:lnTo>
                    <a:pt x="108685" y="155642"/>
                  </a:lnTo>
                  <a:lnTo>
                    <a:pt x="152400" y="19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198"/>
            <p:cNvSpPr/>
            <p:nvPr>
              <p:custDataLst>
                <p:tags r:id="rId80"/>
              </p:custDataLst>
            </p:nvPr>
          </p:nvSpPr>
          <p:spPr>
            <a:xfrm>
              <a:off x="5019675" y="3228975"/>
              <a:ext cx="142876" cy="178420"/>
            </a:xfrm>
            <a:custGeom>
              <a:avLst/>
              <a:gdLst/>
              <a:ahLst/>
              <a:cxnLst/>
              <a:rect l="0" t="0" r="0" b="0"/>
              <a:pathLst>
                <a:path w="142876" h="178420">
                  <a:moveTo>
                    <a:pt x="0" y="47625"/>
                  </a:moveTo>
                  <a:lnTo>
                    <a:pt x="0" y="47625"/>
                  </a:lnTo>
                  <a:lnTo>
                    <a:pt x="18314" y="70995"/>
                  </a:lnTo>
                  <a:lnTo>
                    <a:pt x="24015" y="84824"/>
                  </a:lnTo>
                  <a:lnTo>
                    <a:pt x="28665" y="98024"/>
                  </a:lnTo>
                  <a:lnTo>
                    <a:pt x="54344" y="143036"/>
                  </a:lnTo>
                  <a:lnTo>
                    <a:pt x="70900" y="163149"/>
                  </a:lnTo>
                  <a:lnTo>
                    <a:pt x="83017" y="172346"/>
                  </a:lnTo>
                  <a:lnTo>
                    <a:pt x="95458" y="177140"/>
                  </a:lnTo>
                  <a:lnTo>
                    <a:pt x="101738" y="178419"/>
                  </a:lnTo>
                  <a:lnTo>
                    <a:pt x="111539" y="177016"/>
                  </a:lnTo>
                  <a:lnTo>
                    <a:pt x="115634" y="175161"/>
                  </a:lnTo>
                  <a:lnTo>
                    <a:pt x="118364" y="171807"/>
                  </a:lnTo>
                  <a:lnTo>
                    <a:pt x="130950" y="125024"/>
                  </a:lnTo>
                  <a:lnTo>
                    <a:pt x="140206" y="85961"/>
                  </a:lnTo>
                  <a:lnTo>
                    <a:pt x="142524" y="3918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199"/>
            <p:cNvSpPr/>
            <p:nvPr>
              <p:custDataLst>
                <p:tags r:id="rId81"/>
              </p:custDataLst>
            </p:nvPr>
          </p:nvSpPr>
          <p:spPr>
            <a:xfrm>
              <a:off x="4810125" y="3284964"/>
              <a:ext cx="178126" cy="151108"/>
            </a:xfrm>
            <a:custGeom>
              <a:avLst/>
              <a:gdLst/>
              <a:ahLst/>
              <a:cxnLst/>
              <a:rect l="0" t="0" r="0" b="0"/>
              <a:pathLst>
                <a:path w="178126" h="151108">
                  <a:moveTo>
                    <a:pt x="0" y="10686"/>
                  </a:moveTo>
                  <a:lnTo>
                    <a:pt x="0" y="10686"/>
                  </a:lnTo>
                  <a:lnTo>
                    <a:pt x="5056" y="15742"/>
                  </a:lnTo>
                  <a:lnTo>
                    <a:pt x="22120" y="58245"/>
                  </a:lnTo>
                  <a:lnTo>
                    <a:pt x="47058" y="105094"/>
                  </a:lnTo>
                  <a:lnTo>
                    <a:pt x="50422" y="111725"/>
                  </a:lnTo>
                  <a:lnTo>
                    <a:pt x="75383" y="131170"/>
                  </a:lnTo>
                  <a:lnTo>
                    <a:pt x="99476" y="145280"/>
                  </a:lnTo>
                  <a:lnTo>
                    <a:pt x="130134" y="151107"/>
                  </a:lnTo>
                  <a:lnTo>
                    <a:pt x="148148" y="146826"/>
                  </a:lnTo>
                  <a:lnTo>
                    <a:pt x="171904" y="131887"/>
                  </a:lnTo>
                  <a:lnTo>
                    <a:pt x="176943" y="116764"/>
                  </a:lnTo>
                  <a:lnTo>
                    <a:pt x="178125" y="98049"/>
                  </a:lnTo>
                  <a:lnTo>
                    <a:pt x="167482" y="57063"/>
                  </a:lnTo>
                  <a:lnTo>
                    <a:pt x="153459" y="34423"/>
                  </a:lnTo>
                  <a:lnTo>
                    <a:pt x="120729" y="14309"/>
                  </a:lnTo>
                  <a:lnTo>
                    <a:pt x="77517" y="0"/>
                  </a:lnTo>
                  <a:lnTo>
                    <a:pt x="19050" y="1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200"/>
            <p:cNvSpPr/>
            <p:nvPr>
              <p:custDataLst>
                <p:tags r:id="rId82"/>
              </p:custDataLst>
            </p:nvPr>
          </p:nvSpPr>
          <p:spPr>
            <a:xfrm>
              <a:off x="4352925" y="3245514"/>
              <a:ext cx="400051" cy="177377"/>
            </a:xfrm>
            <a:custGeom>
              <a:avLst/>
              <a:gdLst/>
              <a:ahLst/>
              <a:cxnLst/>
              <a:rect l="0" t="0" r="0" b="0"/>
              <a:pathLst>
                <a:path w="400051" h="177377">
                  <a:moveTo>
                    <a:pt x="0" y="12036"/>
                  </a:moveTo>
                  <a:lnTo>
                    <a:pt x="0" y="12036"/>
                  </a:lnTo>
                  <a:lnTo>
                    <a:pt x="0" y="51809"/>
                  </a:lnTo>
                  <a:lnTo>
                    <a:pt x="7604" y="89625"/>
                  </a:lnTo>
                  <a:lnTo>
                    <a:pt x="19298" y="133940"/>
                  </a:lnTo>
                  <a:lnTo>
                    <a:pt x="28649" y="158222"/>
                  </a:lnTo>
                  <a:lnTo>
                    <a:pt x="36016" y="168025"/>
                  </a:lnTo>
                  <a:lnTo>
                    <a:pt x="47830" y="177376"/>
                  </a:lnTo>
                  <a:lnTo>
                    <a:pt x="46703" y="177296"/>
                  </a:lnTo>
                  <a:lnTo>
                    <a:pt x="43836" y="176185"/>
                  </a:lnTo>
                  <a:lnTo>
                    <a:pt x="41924" y="174385"/>
                  </a:lnTo>
                  <a:lnTo>
                    <a:pt x="39800" y="169563"/>
                  </a:lnTo>
                  <a:lnTo>
                    <a:pt x="38604" y="135616"/>
                  </a:lnTo>
                  <a:lnTo>
                    <a:pt x="41146" y="100122"/>
                  </a:lnTo>
                  <a:lnTo>
                    <a:pt x="45705" y="52599"/>
                  </a:lnTo>
                  <a:lnTo>
                    <a:pt x="48888" y="33239"/>
                  </a:lnTo>
                  <a:lnTo>
                    <a:pt x="65357" y="6386"/>
                  </a:lnTo>
                  <a:lnTo>
                    <a:pt x="68971" y="1919"/>
                  </a:lnTo>
                  <a:lnTo>
                    <a:pt x="74556" y="0"/>
                  </a:lnTo>
                  <a:lnTo>
                    <a:pt x="89228" y="689"/>
                  </a:lnTo>
                  <a:lnTo>
                    <a:pt x="115338" y="12084"/>
                  </a:lnTo>
                  <a:lnTo>
                    <a:pt x="158284" y="47244"/>
                  </a:lnTo>
                  <a:lnTo>
                    <a:pt x="188608" y="93287"/>
                  </a:lnTo>
                  <a:lnTo>
                    <a:pt x="221700" y="133576"/>
                  </a:lnTo>
                  <a:lnTo>
                    <a:pt x="227175" y="137513"/>
                  </a:lnTo>
                  <a:lnTo>
                    <a:pt x="231883" y="139079"/>
                  </a:lnTo>
                  <a:lnTo>
                    <a:pt x="236081" y="139064"/>
                  </a:lnTo>
                  <a:lnTo>
                    <a:pt x="239937" y="137997"/>
                  </a:lnTo>
                  <a:lnTo>
                    <a:pt x="242508" y="136226"/>
                  </a:lnTo>
                  <a:lnTo>
                    <a:pt x="244222" y="133988"/>
                  </a:lnTo>
                  <a:lnTo>
                    <a:pt x="252030" y="107622"/>
                  </a:lnTo>
                  <a:lnTo>
                    <a:pt x="255651" y="68697"/>
                  </a:lnTo>
                  <a:lnTo>
                    <a:pt x="257932" y="33067"/>
                  </a:lnTo>
                  <a:lnTo>
                    <a:pt x="259797" y="29232"/>
                  </a:lnTo>
                  <a:lnTo>
                    <a:pt x="262098" y="26675"/>
                  </a:lnTo>
                  <a:lnTo>
                    <a:pt x="265749" y="27087"/>
                  </a:lnTo>
                  <a:lnTo>
                    <a:pt x="281000" y="37780"/>
                  </a:lnTo>
                  <a:lnTo>
                    <a:pt x="316417" y="76587"/>
                  </a:lnTo>
                  <a:lnTo>
                    <a:pt x="357272" y="121411"/>
                  </a:lnTo>
                  <a:lnTo>
                    <a:pt x="400050" y="15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201"/>
            <p:cNvSpPr/>
            <p:nvPr>
              <p:custDataLst>
                <p:tags r:id="rId83"/>
              </p:custDataLst>
            </p:nvPr>
          </p:nvSpPr>
          <p:spPr>
            <a:xfrm>
              <a:off x="3590925" y="3291870"/>
              <a:ext cx="219076" cy="118081"/>
            </a:xfrm>
            <a:custGeom>
              <a:avLst/>
              <a:gdLst/>
              <a:ahLst/>
              <a:cxnLst/>
              <a:rect l="0" t="0" r="0" b="0"/>
              <a:pathLst>
                <a:path w="219076" h="118081">
                  <a:moveTo>
                    <a:pt x="219075" y="32355"/>
                  </a:moveTo>
                  <a:lnTo>
                    <a:pt x="219075" y="32355"/>
                  </a:lnTo>
                  <a:lnTo>
                    <a:pt x="205818" y="10897"/>
                  </a:lnTo>
                  <a:lnTo>
                    <a:pt x="191629" y="832"/>
                  </a:lnTo>
                  <a:lnTo>
                    <a:pt x="177243" y="0"/>
                  </a:lnTo>
                  <a:lnTo>
                    <a:pt x="142138" y="8090"/>
                  </a:lnTo>
                  <a:lnTo>
                    <a:pt x="105688" y="27484"/>
                  </a:lnTo>
                  <a:lnTo>
                    <a:pt x="65332" y="57950"/>
                  </a:lnTo>
                  <a:lnTo>
                    <a:pt x="22665" y="95872"/>
                  </a:lnTo>
                  <a:lnTo>
                    <a:pt x="0" y="118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202"/>
            <p:cNvSpPr/>
            <p:nvPr>
              <p:custDataLst>
                <p:tags r:id="rId84"/>
              </p:custDataLst>
            </p:nvPr>
          </p:nvSpPr>
          <p:spPr>
            <a:xfrm>
              <a:off x="3933825" y="3283710"/>
              <a:ext cx="202927" cy="238938"/>
            </a:xfrm>
            <a:custGeom>
              <a:avLst/>
              <a:gdLst/>
              <a:ahLst/>
              <a:cxnLst/>
              <a:rect l="0" t="0" r="0" b="0"/>
              <a:pathLst>
                <a:path w="202927" h="238938">
                  <a:moveTo>
                    <a:pt x="66675" y="21465"/>
                  </a:moveTo>
                  <a:lnTo>
                    <a:pt x="66675" y="21465"/>
                  </a:lnTo>
                  <a:lnTo>
                    <a:pt x="66675" y="26521"/>
                  </a:lnTo>
                  <a:lnTo>
                    <a:pt x="61030" y="31826"/>
                  </a:lnTo>
                  <a:lnTo>
                    <a:pt x="56562" y="34722"/>
                  </a:lnTo>
                  <a:lnTo>
                    <a:pt x="40160" y="64081"/>
                  </a:lnTo>
                  <a:lnTo>
                    <a:pt x="32008" y="101237"/>
                  </a:lnTo>
                  <a:lnTo>
                    <a:pt x="36857" y="144114"/>
                  </a:lnTo>
                  <a:lnTo>
                    <a:pt x="50829" y="185980"/>
                  </a:lnTo>
                  <a:lnTo>
                    <a:pt x="68601" y="219532"/>
                  </a:lnTo>
                  <a:lnTo>
                    <a:pt x="99231" y="237725"/>
                  </a:lnTo>
                  <a:lnTo>
                    <a:pt x="124183" y="238937"/>
                  </a:lnTo>
                  <a:lnTo>
                    <a:pt x="147267" y="232419"/>
                  </a:lnTo>
                  <a:lnTo>
                    <a:pt x="179334" y="210988"/>
                  </a:lnTo>
                  <a:lnTo>
                    <a:pt x="191888" y="197772"/>
                  </a:lnTo>
                  <a:lnTo>
                    <a:pt x="200994" y="181315"/>
                  </a:lnTo>
                  <a:lnTo>
                    <a:pt x="202926" y="160595"/>
                  </a:lnTo>
                  <a:lnTo>
                    <a:pt x="200598" y="117857"/>
                  </a:lnTo>
                  <a:lnTo>
                    <a:pt x="192534" y="72295"/>
                  </a:lnTo>
                  <a:lnTo>
                    <a:pt x="182754" y="42523"/>
                  </a:lnTo>
                  <a:lnTo>
                    <a:pt x="172593" y="26943"/>
                  </a:lnTo>
                  <a:lnTo>
                    <a:pt x="158200" y="15786"/>
                  </a:lnTo>
                  <a:lnTo>
                    <a:pt x="123089" y="0"/>
                  </a:lnTo>
                  <a:lnTo>
                    <a:pt x="79863" y="53"/>
                  </a:lnTo>
                  <a:lnTo>
                    <a:pt x="47064" y="6772"/>
                  </a:lnTo>
                  <a:lnTo>
                    <a:pt x="0" y="3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203"/>
            <p:cNvSpPr/>
            <p:nvPr>
              <p:custDataLst>
                <p:tags r:id="rId85"/>
              </p:custDataLst>
            </p:nvPr>
          </p:nvSpPr>
          <p:spPr>
            <a:xfrm>
              <a:off x="3781425" y="3305175"/>
              <a:ext cx="85726" cy="200026"/>
            </a:xfrm>
            <a:custGeom>
              <a:avLst/>
              <a:gdLst/>
              <a:ahLst/>
              <a:cxnLst/>
              <a:rect l="0" t="0" r="0" b="0"/>
              <a:pathLst>
                <a:path w="85726" h="200026">
                  <a:moveTo>
                    <a:pt x="0" y="0"/>
                  </a:moveTo>
                  <a:lnTo>
                    <a:pt x="0" y="0"/>
                  </a:lnTo>
                  <a:lnTo>
                    <a:pt x="18314" y="23370"/>
                  </a:lnTo>
                  <a:lnTo>
                    <a:pt x="24014" y="40020"/>
                  </a:lnTo>
                  <a:lnTo>
                    <a:pt x="28665" y="56945"/>
                  </a:lnTo>
                  <a:lnTo>
                    <a:pt x="41066" y="79432"/>
                  </a:lnTo>
                  <a:lnTo>
                    <a:pt x="48857" y="105732"/>
                  </a:lnTo>
                  <a:lnTo>
                    <a:pt x="69858" y="140242"/>
                  </a:lnTo>
                  <a:lnTo>
                    <a:pt x="857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204"/>
            <p:cNvSpPr/>
            <p:nvPr>
              <p:custDataLst>
                <p:tags r:id="rId86"/>
              </p:custDataLst>
            </p:nvPr>
          </p:nvSpPr>
          <p:spPr>
            <a:xfrm>
              <a:off x="3571875" y="3299688"/>
              <a:ext cx="57151" cy="250127"/>
            </a:xfrm>
            <a:custGeom>
              <a:avLst/>
              <a:gdLst/>
              <a:ahLst/>
              <a:cxnLst/>
              <a:rect l="0" t="0" r="0" b="0"/>
              <a:pathLst>
                <a:path w="57151" h="250127">
                  <a:moveTo>
                    <a:pt x="0" y="5487"/>
                  </a:moveTo>
                  <a:lnTo>
                    <a:pt x="0" y="5487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8201" y="24781"/>
                  </a:lnTo>
                  <a:lnTo>
                    <a:pt x="10322" y="70289"/>
                  </a:lnTo>
                  <a:lnTo>
                    <a:pt x="18110" y="107473"/>
                  </a:lnTo>
                  <a:lnTo>
                    <a:pt x="30178" y="144243"/>
                  </a:lnTo>
                  <a:lnTo>
                    <a:pt x="29205" y="185648"/>
                  </a:lnTo>
                  <a:lnTo>
                    <a:pt x="28658" y="231863"/>
                  </a:lnTo>
                  <a:lnTo>
                    <a:pt x="28586" y="250126"/>
                  </a:lnTo>
                  <a:lnTo>
                    <a:pt x="28578" y="242132"/>
                  </a:lnTo>
                  <a:lnTo>
                    <a:pt x="42726" y="197654"/>
                  </a:lnTo>
                  <a:lnTo>
                    <a:pt x="57150" y="138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257"/>
          <p:cNvGrpSpPr/>
          <p:nvPr/>
        </p:nvGrpSpPr>
        <p:grpSpPr>
          <a:xfrm>
            <a:off x="7252563" y="3194031"/>
            <a:ext cx="2719892" cy="514252"/>
            <a:chOff x="7252563" y="3194031"/>
            <a:chExt cx="2719892" cy="514252"/>
          </a:xfrm>
        </p:grpSpPr>
        <p:sp>
          <p:nvSpPr>
            <p:cNvPr id="506" name="SMARTInkShape-1205"/>
            <p:cNvSpPr/>
            <p:nvPr>
              <p:custDataLst>
                <p:tags r:id="rId59"/>
              </p:custDataLst>
            </p:nvPr>
          </p:nvSpPr>
          <p:spPr>
            <a:xfrm>
              <a:off x="8362950" y="3436246"/>
              <a:ext cx="200026" cy="272037"/>
            </a:xfrm>
            <a:custGeom>
              <a:avLst/>
              <a:gdLst/>
              <a:ahLst/>
              <a:cxnLst/>
              <a:rect l="0" t="0" r="0" b="0"/>
              <a:pathLst>
                <a:path w="200026" h="272037">
                  <a:moveTo>
                    <a:pt x="0" y="30854"/>
                  </a:moveTo>
                  <a:lnTo>
                    <a:pt x="0" y="30854"/>
                  </a:lnTo>
                  <a:lnTo>
                    <a:pt x="0" y="35910"/>
                  </a:lnTo>
                  <a:lnTo>
                    <a:pt x="31572" y="81671"/>
                  </a:lnTo>
                  <a:lnTo>
                    <a:pt x="52059" y="125911"/>
                  </a:lnTo>
                  <a:lnTo>
                    <a:pt x="63474" y="171496"/>
                  </a:lnTo>
                  <a:lnTo>
                    <a:pt x="65727" y="207287"/>
                  </a:lnTo>
                  <a:lnTo>
                    <a:pt x="66394" y="245761"/>
                  </a:lnTo>
                  <a:lnTo>
                    <a:pt x="66620" y="272036"/>
                  </a:lnTo>
                  <a:lnTo>
                    <a:pt x="65580" y="271017"/>
                  </a:lnTo>
                  <a:lnTo>
                    <a:pt x="59060" y="250180"/>
                  </a:lnTo>
                  <a:lnTo>
                    <a:pt x="53413" y="217938"/>
                  </a:lnTo>
                  <a:lnTo>
                    <a:pt x="50198" y="184558"/>
                  </a:lnTo>
                  <a:lnTo>
                    <a:pt x="48768" y="152083"/>
                  </a:lnTo>
                  <a:lnTo>
                    <a:pt x="49022" y="106167"/>
                  </a:lnTo>
                  <a:lnTo>
                    <a:pt x="56388" y="70455"/>
                  </a:lnTo>
                  <a:lnTo>
                    <a:pt x="77304" y="26643"/>
                  </a:lnTo>
                  <a:lnTo>
                    <a:pt x="83286" y="18521"/>
                  </a:lnTo>
                  <a:lnTo>
                    <a:pt x="104043" y="6676"/>
                  </a:lnTo>
                  <a:lnTo>
                    <a:pt x="129850" y="0"/>
                  </a:lnTo>
                  <a:lnTo>
                    <a:pt x="200025" y="2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206"/>
            <p:cNvSpPr/>
            <p:nvPr>
              <p:custDataLst>
                <p:tags r:id="rId60"/>
              </p:custDataLst>
            </p:nvPr>
          </p:nvSpPr>
          <p:spPr>
            <a:xfrm>
              <a:off x="7962900" y="3442645"/>
              <a:ext cx="369540" cy="231724"/>
            </a:xfrm>
            <a:custGeom>
              <a:avLst/>
              <a:gdLst/>
              <a:ahLst/>
              <a:cxnLst/>
              <a:rect l="0" t="0" r="0" b="0"/>
              <a:pathLst>
                <a:path w="369540" h="231724">
                  <a:moveTo>
                    <a:pt x="0" y="72080"/>
                  </a:moveTo>
                  <a:lnTo>
                    <a:pt x="0" y="72080"/>
                  </a:lnTo>
                  <a:lnTo>
                    <a:pt x="36628" y="53766"/>
                  </a:lnTo>
                  <a:lnTo>
                    <a:pt x="81408" y="41489"/>
                  </a:lnTo>
                  <a:lnTo>
                    <a:pt x="119724" y="36205"/>
                  </a:lnTo>
                  <a:lnTo>
                    <a:pt x="166602" y="42024"/>
                  </a:lnTo>
                  <a:lnTo>
                    <a:pt x="200262" y="51372"/>
                  </a:lnTo>
                  <a:lnTo>
                    <a:pt x="203358" y="54041"/>
                  </a:lnTo>
                  <a:lnTo>
                    <a:pt x="206798" y="62652"/>
                  </a:lnTo>
                  <a:lnTo>
                    <a:pt x="201402" y="99577"/>
                  </a:lnTo>
                  <a:lnTo>
                    <a:pt x="190145" y="144186"/>
                  </a:lnTo>
                  <a:lnTo>
                    <a:pt x="186109" y="170803"/>
                  </a:lnTo>
                  <a:lnTo>
                    <a:pt x="189787" y="201520"/>
                  </a:lnTo>
                  <a:lnTo>
                    <a:pt x="194770" y="213570"/>
                  </a:lnTo>
                  <a:lnTo>
                    <a:pt x="208978" y="222453"/>
                  </a:lnTo>
                  <a:lnTo>
                    <a:pt x="229404" y="228871"/>
                  </a:lnTo>
                  <a:lnTo>
                    <a:pt x="252593" y="231723"/>
                  </a:lnTo>
                  <a:lnTo>
                    <a:pt x="263646" y="228250"/>
                  </a:lnTo>
                  <a:lnTo>
                    <a:pt x="308866" y="190887"/>
                  </a:lnTo>
                  <a:lnTo>
                    <a:pt x="343993" y="143371"/>
                  </a:lnTo>
                  <a:lnTo>
                    <a:pt x="361676" y="100009"/>
                  </a:lnTo>
                  <a:lnTo>
                    <a:pt x="369539" y="67484"/>
                  </a:lnTo>
                  <a:lnTo>
                    <a:pt x="360789" y="37087"/>
                  </a:lnTo>
                  <a:lnTo>
                    <a:pt x="347675" y="19133"/>
                  </a:lnTo>
                  <a:lnTo>
                    <a:pt x="339734" y="11382"/>
                  </a:lnTo>
                  <a:lnTo>
                    <a:pt x="316798" y="2770"/>
                  </a:lnTo>
                  <a:lnTo>
                    <a:pt x="292141" y="0"/>
                  </a:lnTo>
                  <a:lnTo>
                    <a:pt x="238125" y="5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207"/>
            <p:cNvSpPr/>
            <p:nvPr>
              <p:custDataLst>
                <p:tags r:id="rId61"/>
              </p:custDataLst>
            </p:nvPr>
          </p:nvSpPr>
          <p:spPr>
            <a:xfrm>
              <a:off x="8023123" y="3194031"/>
              <a:ext cx="149328" cy="444520"/>
            </a:xfrm>
            <a:custGeom>
              <a:avLst/>
              <a:gdLst/>
              <a:ahLst/>
              <a:cxnLst/>
              <a:rect l="0" t="0" r="0" b="0"/>
              <a:pathLst>
                <a:path w="149328" h="444520">
                  <a:moveTo>
                    <a:pt x="130277" y="34944"/>
                  </a:moveTo>
                  <a:lnTo>
                    <a:pt x="130277" y="34944"/>
                  </a:lnTo>
                  <a:lnTo>
                    <a:pt x="130277" y="21687"/>
                  </a:lnTo>
                  <a:lnTo>
                    <a:pt x="125221" y="7497"/>
                  </a:lnTo>
                  <a:lnTo>
                    <a:pt x="122673" y="3946"/>
                  </a:lnTo>
                  <a:lnTo>
                    <a:pt x="117020" y="0"/>
                  </a:lnTo>
                  <a:lnTo>
                    <a:pt x="114030" y="7"/>
                  </a:lnTo>
                  <a:lnTo>
                    <a:pt x="107887" y="2836"/>
                  </a:lnTo>
                  <a:lnTo>
                    <a:pt x="60929" y="48356"/>
                  </a:lnTo>
                  <a:lnTo>
                    <a:pt x="28743" y="87549"/>
                  </a:lnTo>
                  <a:lnTo>
                    <a:pt x="10894" y="128199"/>
                  </a:lnTo>
                  <a:lnTo>
                    <a:pt x="0" y="170723"/>
                  </a:lnTo>
                  <a:lnTo>
                    <a:pt x="660" y="207113"/>
                  </a:lnTo>
                  <a:lnTo>
                    <a:pt x="7557" y="244707"/>
                  </a:lnTo>
                  <a:lnTo>
                    <a:pt x="19127" y="282657"/>
                  </a:lnTo>
                  <a:lnTo>
                    <a:pt x="35960" y="320713"/>
                  </a:lnTo>
                  <a:lnTo>
                    <a:pt x="60611" y="361385"/>
                  </a:lnTo>
                  <a:lnTo>
                    <a:pt x="92202" y="403938"/>
                  </a:lnTo>
                  <a:lnTo>
                    <a:pt x="149327" y="444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208"/>
            <p:cNvSpPr/>
            <p:nvPr>
              <p:custDataLst>
                <p:tags r:id="rId62"/>
              </p:custDataLst>
            </p:nvPr>
          </p:nvSpPr>
          <p:spPr>
            <a:xfrm>
              <a:off x="7620000" y="3409950"/>
              <a:ext cx="228601" cy="13258"/>
            </a:xfrm>
            <a:custGeom>
              <a:avLst/>
              <a:gdLst/>
              <a:ahLst/>
              <a:cxnLst/>
              <a:rect l="0" t="0" r="0" b="0"/>
              <a:pathLst>
                <a:path w="228601" h="13258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5" y="10361"/>
                  </a:lnTo>
                  <a:lnTo>
                    <a:pt x="10113" y="13257"/>
                  </a:lnTo>
                  <a:lnTo>
                    <a:pt x="41684" y="12277"/>
                  </a:lnTo>
                  <a:lnTo>
                    <a:pt x="78146" y="10748"/>
                  </a:lnTo>
                  <a:lnTo>
                    <a:pt x="118340" y="9010"/>
                  </a:lnTo>
                  <a:lnTo>
                    <a:pt x="165826" y="314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209"/>
            <p:cNvSpPr/>
            <p:nvPr>
              <p:custDataLst>
                <p:tags r:id="rId63"/>
              </p:custDataLst>
            </p:nvPr>
          </p:nvSpPr>
          <p:spPr>
            <a:xfrm>
              <a:off x="7724775" y="3209925"/>
              <a:ext cx="57151" cy="342901"/>
            </a:xfrm>
            <a:custGeom>
              <a:avLst/>
              <a:gdLst/>
              <a:ahLst/>
              <a:cxnLst/>
              <a:rect l="0" t="0" r="0" b="0"/>
              <a:pathLst>
                <a:path w="57151" h="342901">
                  <a:moveTo>
                    <a:pt x="0" y="0"/>
                  </a:moveTo>
                  <a:lnTo>
                    <a:pt x="0" y="0"/>
                  </a:lnTo>
                  <a:lnTo>
                    <a:pt x="0" y="38622"/>
                  </a:lnTo>
                  <a:lnTo>
                    <a:pt x="0" y="81360"/>
                  </a:lnTo>
                  <a:lnTo>
                    <a:pt x="0" y="123120"/>
                  </a:lnTo>
                  <a:lnTo>
                    <a:pt x="5057" y="169007"/>
                  </a:lnTo>
                  <a:lnTo>
                    <a:pt x="18314" y="216117"/>
                  </a:lnTo>
                  <a:lnTo>
                    <a:pt x="30591" y="263589"/>
                  </a:lnTo>
                  <a:lnTo>
                    <a:pt x="44221" y="310771"/>
                  </a:lnTo>
                  <a:lnTo>
                    <a:pt x="571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210"/>
            <p:cNvSpPr/>
            <p:nvPr>
              <p:custDataLst>
                <p:tags r:id="rId64"/>
              </p:custDataLst>
            </p:nvPr>
          </p:nvSpPr>
          <p:spPr>
            <a:xfrm>
              <a:off x="7252563" y="3246590"/>
              <a:ext cx="415063" cy="285079"/>
            </a:xfrm>
            <a:custGeom>
              <a:avLst/>
              <a:gdLst/>
              <a:ahLst/>
              <a:cxnLst/>
              <a:rect l="0" t="0" r="0" b="0"/>
              <a:pathLst>
                <a:path w="415063" h="285079">
                  <a:moveTo>
                    <a:pt x="5487" y="68110"/>
                  </a:moveTo>
                  <a:lnTo>
                    <a:pt x="5487" y="68110"/>
                  </a:lnTo>
                  <a:lnTo>
                    <a:pt x="4429" y="112657"/>
                  </a:lnTo>
                  <a:lnTo>
                    <a:pt x="0" y="143398"/>
                  </a:lnTo>
                  <a:lnTo>
                    <a:pt x="4090" y="182230"/>
                  </a:lnTo>
                  <a:lnTo>
                    <a:pt x="11849" y="227895"/>
                  </a:lnTo>
                  <a:lnTo>
                    <a:pt x="13606" y="238962"/>
                  </a:lnTo>
                  <a:lnTo>
                    <a:pt x="15133" y="242336"/>
                  </a:lnTo>
                  <a:lnTo>
                    <a:pt x="17210" y="244586"/>
                  </a:lnTo>
                  <a:lnTo>
                    <a:pt x="19652" y="246086"/>
                  </a:lnTo>
                  <a:lnTo>
                    <a:pt x="21280" y="244969"/>
                  </a:lnTo>
                  <a:lnTo>
                    <a:pt x="23090" y="238083"/>
                  </a:lnTo>
                  <a:lnTo>
                    <a:pt x="23193" y="208812"/>
                  </a:lnTo>
                  <a:lnTo>
                    <a:pt x="16941" y="166812"/>
                  </a:lnTo>
                  <a:lnTo>
                    <a:pt x="15583" y="126282"/>
                  </a:lnTo>
                  <a:lnTo>
                    <a:pt x="18004" y="87463"/>
                  </a:lnTo>
                  <a:lnTo>
                    <a:pt x="28303" y="41476"/>
                  </a:lnTo>
                  <a:lnTo>
                    <a:pt x="42468" y="16591"/>
                  </a:lnTo>
                  <a:lnTo>
                    <a:pt x="60071" y="869"/>
                  </a:lnTo>
                  <a:lnTo>
                    <a:pt x="66218" y="0"/>
                  </a:lnTo>
                  <a:lnTo>
                    <a:pt x="78693" y="4677"/>
                  </a:lnTo>
                  <a:lnTo>
                    <a:pt x="97615" y="24268"/>
                  </a:lnTo>
                  <a:lnTo>
                    <a:pt x="115369" y="66936"/>
                  </a:lnTo>
                  <a:lnTo>
                    <a:pt x="125769" y="103628"/>
                  </a:lnTo>
                  <a:lnTo>
                    <a:pt x="136612" y="141311"/>
                  </a:lnTo>
                  <a:lnTo>
                    <a:pt x="151701" y="178229"/>
                  </a:lnTo>
                  <a:lnTo>
                    <a:pt x="165135" y="224428"/>
                  </a:lnTo>
                  <a:lnTo>
                    <a:pt x="171794" y="245189"/>
                  </a:lnTo>
                  <a:lnTo>
                    <a:pt x="180296" y="255468"/>
                  </a:lnTo>
                  <a:lnTo>
                    <a:pt x="185526" y="259690"/>
                  </a:lnTo>
                  <a:lnTo>
                    <a:pt x="193246" y="259330"/>
                  </a:lnTo>
                  <a:lnTo>
                    <a:pt x="213113" y="250463"/>
                  </a:lnTo>
                  <a:lnTo>
                    <a:pt x="237986" y="227621"/>
                  </a:lnTo>
                  <a:lnTo>
                    <a:pt x="264294" y="190400"/>
                  </a:lnTo>
                  <a:lnTo>
                    <a:pt x="283603" y="143380"/>
                  </a:lnTo>
                  <a:lnTo>
                    <a:pt x="302429" y="98383"/>
                  </a:lnTo>
                  <a:lnTo>
                    <a:pt x="316339" y="57862"/>
                  </a:lnTo>
                  <a:lnTo>
                    <a:pt x="322855" y="34628"/>
                  </a:lnTo>
                  <a:lnTo>
                    <a:pt x="322899" y="25680"/>
                  </a:lnTo>
                  <a:lnTo>
                    <a:pt x="320811" y="18656"/>
                  </a:lnTo>
                  <a:lnTo>
                    <a:pt x="317304" y="12916"/>
                  </a:lnTo>
                  <a:lnTo>
                    <a:pt x="311790" y="11206"/>
                  </a:lnTo>
                  <a:lnTo>
                    <a:pt x="297196" y="14950"/>
                  </a:lnTo>
                  <a:lnTo>
                    <a:pt x="282950" y="26491"/>
                  </a:lnTo>
                  <a:lnTo>
                    <a:pt x="244638" y="69959"/>
                  </a:lnTo>
                  <a:lnTo>
                    <a:pt x="223197" y="116728"/>
                  </a:lnTo>
                  <a:lnTo>
                    <a:pt x="210752" y="151307"/>
                  </a:lnTo>
                  <a:lnTo>
                    <a:pt x="206547" y="196492"/>
                  </a:lnTo>
                  <a:lnTo>
                    <a:pt x="210875" y="228563"/>
                  </a:lnTo>
                  <a:lnTo>
                    <a:pt x="223917" y="253118"/>
                  </a:lnTo>
                  <a:lnTo>
                    <a:pt x="238034" y="264283"/>
                  </a:lnTo>
                  <a:lnTo>
                    <a:pt x="272967" y="280074"/>
                  </a:lnTo>
                  <a:lnTo>
                    <a:pt x="300993" y="285078"/>
                  </a:lnTo>
                  <a:lnTo>
                    <a:pt x="339519" y="276448"/>
                  </a:lnTo>
                  <a:lnTo>
                    <a:pt x="383676" y="262173"/>
                  </a:lnTo>
                  <a:lnTo>
                    <a:pt x="415062" y="24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211"/>
            <p:cNvSpPr/>
            <p:nvPr>
              <p:custDataLst>
                <p:tags r:id="rId65"/>
              </p:custDataLst>
            </p:nvPr>
          </p:nvSpPr>
          <p:spPr>
            <a:xfrm>
              <a:off x="8594956" y="3400425"/>
              <a:ext cx="263295" cy="253440"/>
            </a:xfrm>
            <a:custGeom>
              <a:avLst/>
              <a:gdLst/>
              <a:ahLst/>
              <a:cxnLst/>
              <a:rect l="0" t="0" r="0" b="0"/>
              <a:pathLst>
                <a:path w="263295" h="253440">
                  <a:moveTo>
                    <a:pt x="120419" y="0"/>
                  </a:moveTo>
                  <a:lnTo>
                    <a:pt x="120419" y="0"/>
                  </a:lnTo>
                  <a:lnTo>
                    <a:pt x="85703" y="13257"/>
                  </a:lnTo>
                  <a:lnTo>
                    <a:pt x="39212" y="53258"/>
                  </a:lnTo>
                  <a:lnTo>
                    <a:pt x="13835" y="95991"/>
                  </a:lnTo>
                  <a:lnTo>
                    <a:pt x="4257" y="114629"/>
                  </a:lnTo>
                  <a:lnTo>
                    <a:pt x="0" y="133497"/>
                  </a:lnTo>
                  <a:lnTo>
                    <a:pt x="2660" y="177138"/>
                  </a:lnTo>
                  <a:lnTo>
                    <a:pt x="20264" y="220172"/>
                  </a:lnTo>
                  <a:lnTo>
                    <a:pt x="36747" y="238260"/>
                  </a:lnTo>
                  <a:lnTo>
                    <a:pt x="45588" y="244565"/>
                  </a:lnTo>
                  <a:lnTo>
                    <a:pt x="88369" y="253439"/>
                  </a:lnTo>
                  <a:lnTo>
                    <a:pt x="131149" y="251011"/>
                  </a:lnTo>
                  <a:lnTo>
                    <a:pt x="175926" y="239651"/>
                  </a:lnTo>
                  <a:lnTo>
                    <a:pt x="215345" y="220944"/>
                  </a:lnTo>
                  <a:lnTo>
                    <a:pt x="26329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212"/>
            <p:cNvSpPr/>
            <p:nvPr>
              <p:custDataLst>
                <p:tags r:id="rId66"/>
              </p:custDataLst>
            </p:nvPr>
          </p:nvSpPr>
          <p:spPr>
            <a:xfrm>
              <a:off x="8821474" y="3374319"/>
              <a:ext cx="274902" cy="250768"/>
            </a:xfrm>
            <a:custGeom>
              <a:avLst/>
              <a:gdLst/>
              <a:ahLst/>
              <a:cxnLst/>
              <a:rect l="0" t="0" r="0" b="0"/>
              <a:pathLst>
                <a:path w="274902" h="250768">
                  <a:moveTo>
                    <a:pt x="8201" y="140406"/>
                  </a:moveTo>
                  <a:lnTo>
                    <a:pt x="8201" y="140406"/>
                  </a:lnTo>
                  <a:lnTo>
                    <a:pt x="0" y="140406"/>
                  </a:lnTo>
                  <a:lnTo>
                    <a:pt x="29150" y="139348"/>
                  </a:lnTo>
                  <a:lnTo>
                    <a:pt x="74960" y="124159"/>
                  </a:lnTo>
                  <a:lnTo>
                    <a:pt x="114450" y="108607"/>
                  </a:lnTo>
                  <a:lnTo>
                    <a:pt x="150309" y="94888"/>
                  </a:lnTo>
                  <a:lnTo>
                    <a:pt x="190538" y="61766"/>
                  </a:lnTo>
                  <a:lnTo>
                    <a:pt x="208042" y="39964"/>
                  </a:lnTo>
                  <a:lnTo>
                    <a:pt x="209162" y="33228"/>
                  </a:lnTo>
                  <a:lnTo>
                    <a:pt x="207791" y="26621"/>
                  </a:lnTo>
                  <a:lnTo>
                    <a:pt x="200624" y="14693"/>
                  </a:lnTo>
                  <a:lnTo>
                    <a:pt x="190384" y="5864"/>
                  </a:lnTo>
                  <a:lnTo>
                    <a:pt x="173133" y="1235"/>
                  </a:lnTo>
                  <a:lnTo>
                    <a:pt x="162606" y="0"/>
                  </a:lnTo>
                  <a:lnTo>
                    <a:pt x="127563" y="8375"/>
                  </a:lnTo>
                  <a:lnTo>
                    <a:pt x="100482" y="19206"/>
                  </a:lnTo>
                  <a:lnTo>
                    <a:pt x="94064" y="26798"/>
                  </a:lnTo>
                  <a:lnTo>
                    <a:pt x="84110" y="49344"/>
                  </a:lnTo>
                  <a:lnTo>
                    <a:pt x="77612" y="96844"/>
                  </a:lnTo>
                  <a:lnTo>
                    <a:pt x="80743" y="135966"/>
                  </a:lnTo>
                  <a:lnTo>
                    <a:pt x="98887" y="177629"/>
                  </a:lnTo>
                  <a:lnTo>
                    <a:pt x="129086" y="220959"/>
                  </a:lnTo>
                  <a:lnTo>
                    <a:pt x="158083" y="241414"/>
                  </a:lnTo>
                  <a:lnTo>
                    <a:pt x="183374" y="250767"/>
                  </a:lnTo>
                  <a:lnTo>
                    <a:pt x="209330" y="248482"/>
                  </a:lnTo>
                  <a:lnTo>
                    <a:pt x="274901" y="226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213"/>
            <p:cNvSpPr/>
            <p:nvPr>
              <p:custDataLst>
                <p:tags r:id="rId67"/>
              </p:custDataLst>
            </p:nvPr>
          </p:nvSpPr>
          <p:spPr>
            <a:xfrm>
              <a:off x="9157563" y="3352800"/>
              <a:ext cx="129313" cy="19051"/>
            </a:xfrm>
            <a:custGeom>
              <a:avLst/>
              <a:gdLst/>
              <a:ahLst/>
              <a:cxnLst/>
              <a:rect l="0" t="0" r="0" b="0"/>
              <a:pathLst>
                <a:path w="129313" h="19051">
                  <a:moveTo>
                    <a:pt x="5487" y="19050"/>
                  </a:moveTo>
                  <a:lnTo>
                    <a:pt x="5487" y="19050"/>
                  </a:lnTo>
                  <a:lnTo>
                    <a:pt x="0" y="19050"/>
                  </a:lnTo>
                  <a:lnTo>
                    <a:pt x="38694" y="13994"/>
                  </a:lnTo>
                  <a:lnTo>
                    <a:pt x="1293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214"/>
            <p:cNvSpPr/>
            <p:nvPr>
              <p:custDataLst>
                <p:tags r:id="rId68"/>
              </p:custDataLst>
            </p:nvPr>
          </p:nvSpPr>
          <p:spPr>
            <a:xfrm>
              <a:off x="9191625" y="35147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4267" y="16228"/>
                  </a:lnTo>
                  <a:lnTo>
                    <a:pt x="87649" y="1084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215"/>
            <p:cNvSpPr/>
            <p:nvPr>
              <p:custDataLst>
                <p:tags r:id="rId69"/>
              </p:custDataLst>
            </p:nvPr>
          </p:nvSpPr>
          <p:spPr>
            <a:xfrm>
              <a:off x="9534525" y="3276600"/>
              <a:ext cx="226529" cy="340097"/>
            </a:xfrm>
            <a:custGeom>
              <a:avLst/>
              <a:gdLst/>
              <a:ahLst/>
              <a:cxnLst/>
              <a:rect l="0" t="0" r="0" b="0"/>
              <a:pathLst>
                <a:path w="226529" h="340097">
                  <a:moveTo>
                    <a:pt x="57150" y="0"/>
                  </a:moveTo>
                  <a:lnTo>
                    <a:pt x="57150" y="0"/>
                  </a:lnTo>
                  <a:lnTo>
                    <a:pt x="52093" y="0"/>
                  </a:lnTo>
                  <a:lnTo>
                    <a:pt x="46789" y="5645"/>
                  </a:lnTo>
                  <a:lnTo>
                    <a:pt x="43893" y="10113"/>
                  </a:lnTo>
                  <a:lnTo>
                    <a:pt x="38186" y="54248"/>
                  </a:lnTo>
                  <a:lnTo>
                    <a:pt x="31893" y="92156"/>
                  </a:lnTo>
                  <a:lnTo>
                    <a:pt x="29558" y="130199"/>
                  </a:lnTo>
                  <a:lnTo>
                    <a:pt x="28866" y="168282"/>
                  </a:lnTo>
                  <a:lnTo>
                    <a:pt x="29720" y="206377"/>
                  </a:lnTo>
                  <a:lnTo>
                    <a:pt x="36205" y="243417"/>
                  </a:lnTo>
                  <a:lnTo>
                    <a:pt x="47878" y="284914"/>
                  </a:lnTo>
                  <a:lnTo>
                    <a:pt x="60375" y="318628"/>
                  </a:lnTo>
                  <a:lnTo>
                    <a:pt x="75164" y="329643"/>
                  </a:lnTo>
                  <a:lnTo>
                    <a:pt x="104468" y="338972"/>
                  </a:lnTo>
                  <a:lnTo>
                    <a:pt x="124747" y="340096"/>
                  </a:lnTo>
                  <a:lnTo>
                    <a:pt x="157848" y="333720"/>
                  </a:lnTo>
                  <a:lnTo>
                    <a:pt x="189068" y="313139"/>
                  </a:lnTo>
                  <a:lnTo>
                    <a:pt x="201506" y="300039"/>
                  </a:lnTo>
                  <a:lnTo>
                    <a:pt x="221608" y="256548"/>
                  </a:lnTo>
                  <a:lnTo>
                    <a:pt x="226528" y="223358"/>
                  </a:lnTo>
                  <a:lnTo>
                    <a:pt x="220587" y="180763"/>
                  </a:lnTo>
                  <a:lnTo>
                    <a:pt x="211174" y="145046"/>
                  </a:lnTo>
                  <a:lnTo>
                    <a:pt x="189567" y="97874"/>
                  </a:lnTo>
                  <a:lnTo>
                    <a:pt x="164916" y="62725"/>
                  </a:lnTo>
                  <a:lnTo>
                    <a:pt x="140939" y="47042"/>
                  </a:lnTo>
                  <a:lnTo>
                    <a:pt x="108670" y="40749"/>
                  </a:lnTo>
                  <a:lnTo>
                    <a:pt x="67445" y="46228"/>
                  </a:lnTo>
                  <a:lnTo>
                    <a:pt x="39386" y="5556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216"/>
            <p:cNvSpPr/>
            <p:nvPr>
              <p:custDataLst>
                <p:tags r:id="rId70"/>
              </p:custDataLst>
            </p:nvPr>
          </p:nvSpPr>
          <p:spPr>
            <a:xfrm>
              <a:off x="9735874" y="3305175"/>
              <a:ext cx="74877" cy="381001"/>
            </a:xfrm>
            <a:custGeom>
              <a:avLst/>
              <a:gdLst/>
              <a:ahLst/>
              <a:cxnLst/>
              <a:rect l="0" t="0" r="0" b="0"/>
              <a:pathLst>
                <a:path w="74877" h="381001">
                  <a:moveTo>
                    <a:pt x="8201" y="0"/>
                  </a:moveTo>
                  <a:lnTo>
                    <a:pt x="8201" y="0"/>
                  </a:lnTo>
                  <a:lnTo>
                    <a:pt x="3144" y="10113"/>
                  </a:lnTo>
                  <a:lnTo>
                    <a:pt x="0" y="31572"/>
                  </a:lnTo>
                  <a:lnTo>
                    <a:pt x="5483" y="75929"/>
                  </a:lnTo>
                  <a:lnTo>
                    <a:pt x="8454" y="119276"/>
                  </a:lnTo>
                  <a:lnTo>
                    <a:pt x="15566" y="165634"/>
                  </a:lnTo>
                  <a:lnTo>
                    <a:pt x="24377" y="212883"/>
                  </a:lnTo>
                  <a:lnTo>
                    <a:pt x="33690" y="258280"/>
                  </a:lnTo>
                  <a:lnTo>
                    <a:pt x="43152" y="293839"/>
                  </a:lnTo>
                  <a:lnTo>
                    <a:pt x="58654" y="340421"/>
                  </a:lnTo>
                  <a:lnTo>
                    <a:pt x="74876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217"/>
            <p:cNvSpPr/>
            <p:nvPr>
              <p:custDataLst>
                <p:tags r:id="rId71"/>
              </p:custDataLst>
            </p:nvPr>
          </p:nvSpPr>
          <p:spPr>
            <a:xfrm>
              <a:off x="9735874" y="3248025"/>
              <a:ext cx="236581" cy="313984"/>
            </a:xfrm>
            <a:custGeom>
              <a:avLst/>
              <a:gdLst/>
              <a:ahLst/>
              <a:cxnLst/>
              <a:rect l="0" t="0" r="0" b="0"/>
              <a:pathLst>
                <a:path w="236581" h="313984">
                  <a:moveTo>
                    <a:pt x="8201" y="47625"/>
                  </a:moveTo>
                  <a:lnTo>
                    <a:pt x="8201" y="47625"/>
                  </a:lnTo>
                  <a:lnTo>
                    <a:pt x="0" y="47625"/>
                  </a:lnTo>
                  <a:lnTo>
                    <a:pt x="6389" y="57986"/>
                  </a:lnTo>
                  <a:lnTo>
                    <a:pt x="13309" y="75389"/>
                  </a:lnTo>
                  <a:lnTo>
                    <a:pt x="29555" y="114140"/>
                  </a:lnTo>
                  <a:lnTo>
                    <a:pt x="50558" y="153427"/>
                  </a:lnTo>
                  <a:lnTo>
                    <a:pt x="75090" y="198033"/>
                  </a:lnTo>
                  <a:lnTo>
                    <a:pt x="106654" y="240842"/>
                  </a:lnTo>
                  <a:lnTo>
                    <a:pt x="138379" y="281051"/>
                  </a:lnTo>
                  <a:lnTo>
                    <a:pt x="167540" y="301173"/>
                  </a:lnTo>
                  <a:lnTo>
                    <a:pt x="192878" y="310428"/>
                  </a:lnTo>
                  <a:lnTo>
                    <a:pt x="228338" y="313983"/>
                  </a:lnTo>
                  <a:lnTo>
                    <a:pt x="231158" y="313039"/>
                  </a:lnTo>
                  <a:lnTo>
                    <a:pt x="233040" y="311350"/>
                  </a:lnTo>
                  <a:lnTo>
                    <a:pt x="234293" y="309167"/>
                  </a:lnTo>
                  <a:lnTo>
                    <a:pt x="236058" y="275755"/>
                  </a:lnTo>
                  <a:lnTo>
                    <a:pt x="236580" y="230695"/>
                  </a:lnTo>
                  <a:lnTo>
                    <a:pt x="231679" y="188887"/>
                  </a:lnTo>
                  <a:lnTo>
                    <a:pt x="228581" y="149688"/>
                  </a:lnTo>
                  <a:lnTo>
                    <a:pt x="227664" y="106206"/>
                  </a:lnTo>
                  <a:lnTo>
                    <a:pt x="227390" y="69921"/>
                  </a:lnTo>
                  <a:lnTo>
                    <a:pt x="227298" y="24787"/>
                  </a:lnTo>
                  <a:lnTo>
                    <a:pt x="227287" y="11722"/>
                  </a:lnTo>
                  <a:lnTo>
                    <a:pt x="226225" y="7815"/>
                  </a:lnTo>
                  <a:lnTo>
                    <a:pt x="224459" y="5210"/>
                  </a:lnTo>
                  <a:lnTo>
                    <a:pt x="217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258"/>
          <p:cNvGrpSpPr/>
          <p:nvPr/>
        </p:nvGrpSpPr>
        <p:grpSpPr>
          <a:xfrm>
            <a:off x="4094774" y="3495675"/>
            <a:ext cx="1401152" cy="561976"/>
            <a:chOff x="4094774" y="3495675"/>
            <a:chExt cx="1401152" cy="561976"/>
          </a:xfrm>
        </p:grpSpPr>
        <p:sp>
          <p:nvSpPr>
            <p:cNvPr id="520" name="SMARTInkShape-1218"/>
            <p:cNvSpPr/>
            <p:nvPr>
              <p:custDataLst>
                <p:tags r:id="rId54"/>
              </p:custDataLst>
            </p:nvPr>
          </p:nvSpPr>
          <p:spPr>
            <a:xfrm>
              <a:off x="4094774" y="3695472"/>
              <a:ext cx="162144" cy="228829"/>
            </a:xfrm>
            <a:custGeom>
              <a:avLst/>
              <a:gdLst/>
              <a:ahLst/>
              <a:cxnLst/>
              <a:rect l="0" t="0" r="0" b="0"/>
              <a:pathLst>
                <a:path w="162144" h="228829">
                  <a:moveTo>
                    <a:pt x="20026" y="228828"/>
                  </a:moveTo>
                  <a:lnTo>
                    <a:pt x="20026" y="228828"/>
                  </a:lnTo>
                  <a:lnTo>
                    <a:pt x="36293" y="219107"/>
                  </a:lnTo>
                  <a:lnTo>
                    <a:pt x="79689" y="171883"/>
                  </a:lnTo>
                  <a:lnTo>
                    <a:pt x="124939" y="129641"/>
                  </a:lnTo>
                  <a:lnTo>
                    <a:pt x="145068" y="103836"/>
                  </a:lnTo>
                  <a:lnTo>
                    <a:pt x="157147" y="76082"/>
                  </a:lnTo>
                  <a:lnTo>
                    <a:pt x="162143" y="28758"/>
                  </a:lnTo>
                  <a:lnTo>
                    <a:pt x="159221" y="20306"/>
                  </a:lnTo>
                  <a:lnTo>
                    <a:pt x="147507" y="5271"/>
                  </a:lnTo>
                  <a:lnTo>
                    <a:pt x="140997" y="1473"/>
                  </a:lnTo>
                  <a:lnTo>
                    <a:pt x="134540" y="0"/>
                  </a:lnTo>
                  <a:lnTo>
                    <a:pt x="128119" y="76"/>
                  </a:lnTo>
                  <a:lnTo>
                    <a:pt x="88454" y="21953"/>
                  </a:lnTo>
                  <a:lnTo>
                    <a:pt x="44363" y="54137"/>
                  </a:lnTo>
                  <a:lnTo>
                    <a:pt x="17268" y="89311"/>
                  </a:lnTo>
                  <a:lnTo>
                    <a:pt x="4336" y="115668"/>
                  </a:lnTo>
                  <a:lnTo>
                    <a:pt x="0" y="142198"/>
                  </a:lnTo>
                  <a:lnTo>
                    <a:pt x="2659" y="165984"/>
                  </a:lnTo>
                  <a:lnTo>
                    <a:pt x="10896" y="183611"/>
                  </a:lnTo>
                  <a:lnTo>
                    <a:pt x="19231" y="189159"/>
                  </a:lnTo>
                  <a:lnTo>
                    <a:pt x="55186" y="196966"/>
                  </a:lnTo>
                  <a:lnTo>
                    <a:pt x="105751" y="200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219"/>
            <p:cNvSpPr/>
            <p:nvPr>
              <p:custDataLst>
                <p:tags r:id="rId55"/>
              </p:custDataLst>
            </p:nvPr>
          </p:nvSpPr>
          <p:spPr>
            <a:xfrm>
              <a:off x="4374069" y="3652113"/>
              <a:ext cx="226423" cy="405538"/>
            </a:xfrm>
            <a:custGeom>
              <a:avLst/>
              <a:gdLst/>
              <a:ahLst/>
              <a:cxnLst/>
              <a:rect l="0" t="0" r="0" b="0"/>
              <a:pathLst>
                <a:path w="226423" h="405538">
                  <a:moveTo>
                    <a:pt x="169356" y="5487"/>
                  </a:moveTo>
                  <a:lnTo>
                    <a:pt x="169356" y="5487"/>
                  </a:lnTo>
                  <a:lnTo>
                    <a:pt x="177557" y="5487"/>
                  </a:lnTo>
                  <a:lnTo>
                    <a:pt x="173432" y="431"/>
                  </a:lnTo>
                  <a:lnTo>
                    <a:pt x="171015" y="0"/>
                  </a:lnTo>
                  <a:lnTo>
                    <a:pt x="168345" y="770"/>
                  </a:lnTo>
                  <a:lnTo>
                    <a:pt x="126106" y="20074"/>
                  </a:lnTo>
                  <a:lnTo>
                    <a:pt x="82744" y="50185"/>
                  </a:lnTo>
                  <a:lnTo>
                    <a:pt x="38711" y="92081"/>
                  </a:lnTo>
                  <a:lnTo>
                    <a:pt x="16197" y="124427"/>
                  </a:lnTo>
                  <a:lnTo>
                    <a:pt x="1047" y="169918"/>
                  </a:lnTo>
                  <a:lnTo>
                    <a:pt x="0" y="175432"/>
                  </a:lnTo>
                  <a:lnTo>
                    <a:pt x="1418" y="180167"/>
                  </a:lnTo>
                  <a:lnTo>
                    <a:pt x="8639" y="188250"/>
                  </a:lnTo>
                  <a:lnTo>
                    <a:pt x="15645" y="187654"/>
                  </a:lnTo>
                  <a:lnTo>
                    <a:pt x="43614" y="172704"/>
                  </a:lnTo>
                  <a:lnTo>
                    <a:pt x="84842" y="136816"/>
                  </a:lnTo>
                  <a:lnTo>
                    <a:pt x="123877" y="90946"/>
                  </a:lnTo>
                  <a:lnTo>
                    <a:pt x="168708" y="51939"/>
                  </a:lnTo>
                  <a:lnTo>
                    <a:pt x="193417" y="29870"/>
                  </a:lnTo>
                  <a:lnTo>
                    <a:pt x="200511" y="26907"/>
                  </a:lnTo>
                  <a:lnTo>
                    <a:pt x="204943" y="29292"/>
                  </a:lnTo>
                  <a:lnTo>
                    <a:pt x="215511" y="40409"/>
                  </a:lnTo>
                  <a:lnTo>
                    <a:pt x="221619" y="53110"/>
                  </a:lnTo>
                  <a:lnTo>
                    <a:pt x="225541" y="88625"/>
                  </a:lnTo>
                  <a:lnTo>
                    <a:pt x="226220" y="129133"/>
                  </a:lnTo>
                  <a:lnTo>
                    <a:pt x="226422" y="174650"/>
                  </a:lnTo>
                  <a:lnTo>
                    <a:pt x="221425" y="221650"/>
                  </a:lnTo>
                  <a:lnTo>
                    <a:pt x="213241" y="269090"/>
                  </a:lnTo>
                  <a:lnTo>
                    <a:pt x="209170" y="311604"/>
                  </a:lnTo>
                  <a:lnTo>
                    <a:pt x="207795" y="357349"/>
                  </a:lnTo>
                  <a:lnTo>
                    <a:pt x="207456" y="405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220"/>
            <p:cNvSpPr/>
            <p:nvPr>
              <p:custDataLst>
                <p:tags r:id="rId56"/>
              </p:custDataLst>
            </p:nvPr>
          </p:nvSpPr>
          <p:spPr>
            <a:xfrm>
              <a:off x="4705350" y="3678728"/>
              <a:ext cx="342901" cy="250254"/>
            </a:xfrm>
            <a:custGeom>
              <a:avLst/>
              <a:gdLst/>
              <a:ahLst/>
              <a:cxnLst/>
              <a:rect l="0" t="0" r="0" b="0"/>
              <a:pathLst>
                <a:path w="342901" h="250254">
                  <a:moveTo>
                    <a:pt x="0" y="36022"/>
                  </a:moveTo>
                  <a:lnTo>
                    <a:pt x="0" y="36022"/>
                  </a:lnTo>
                  <a:lnTo>
                    <a:pt x="1058" y="45743"/>
                  </a:lnTo>
                  <a:lnTo>
                    <a:pt x="13183" y="76042"/>
                  </a:lnTo>
                  <a:lnTo>
                    <a:pt x="34152" y="123058"/>
                  </a:lnTo>
                  <a:lnTo>
                    <a:pt x="47473" y="167436"/>
                  </a:lnTo>
                  <a:lnTo>
                    <a:pt x="65351" y="207089"/>
                  </a:lnTo>
                  <a:lnTo>
                    <a:pt x="88155" y="235934"/>
                  </a:lnTo>
                  <a:lnTo>
                    <a:pt x="108677" y="246580"/>
                  </a:lnTo>
                  <a:lnTo>
                    <a:pt x="130851" y="250253"/>
                  </a:lnTo>
                  <a:lnTo>
                    <a:pt x="151289" y="248358"/>
                  </a:lnTo>
                  <a:lnTo>
                    <a:pt x="168134" y="241166"/>
                  </a:lnTo>
                  <a:lnTo>
                    <a:pt x="182676" y="229855"/>
                  </a:lnTo>
                  <a:lnTo>
                    <a:pt x="215706" y="187607"/>
                  </a:lnTo>
                  <a:lnTo>
                    <a:pt x="240203" y="142557"/>
                  </a:lnTo>
                  <a:lnTo>
                    <a:pt x="253509" y="95714"/>
                  </a:lnTo>
                  <a:lnTo>
                    <a:pt x="261507" y="55574"/>
                  </a:lnTo>
                  <a:lnTo>
                    <a:pt x="258477" y="8441"/>
                  </a:lnTo>
                  <a:lnTo>
                    <a:pt x="257432" y="0"/>
                  </a:lnTo>
                  <a:lnTo>
                    <a:pt x="257251" y="13707"/>
                  </a:lnTo>
                  <a:lnTo>
                    <a:pt x="271340" y="59876"/>
                  </a:lnTo>
                  <a:lnTo>
                    <a:pt x="291057" y="107409"/>
                  </a:lnTo>
                  <a:lnTo>
                    <a:pt x="310253" y="146074"/>
                  </a:lnTo>
                  <a:lnTo>
                    <a:pt x="342900" y="197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221"/>
            <p:cNvSpPr/>
            <p:nvPr>
              <p:custDataLst>
                <p:tags r:id="rId57"/>
              </p:custDataLst>
            </p:nvPr>
          </p:nvSpPr>
          <p:spPr>
            <a:xfrm>
              <a:off x="5135639" y="3618136"/>
              <a:ext cx="179312" cy="287115"/>
            </a:xfrm>
            <a:custGeom>
              <a:avLst/>
              <a:gdLst/>
              <a:ahLst/>
              <a:cxnLst/>
              <a:rect l="0" t="0" r="0" b="0"/>
              <a:pathLst>
                <a:path w="179312" h="287115">
                  <a:moveTo>
                    <a:pt x="122161" y="29939"/>
                  </a:moveTo>
                  <a:lnTo>
                    <a:pt x="122161" y="29939"/>
                  </a:lnTo>
                  <a:lnTo>
                    <a:pt x="122161" y="24883"/>
                  </a:lnTo>
                  <a:lnTo>
                    <a:pt x="119339" y="19578"/>
                  </a:lnTo>
                  <a:lnTo>
                    <a:pt x="103847" y="2492"/>
                  </a:lnTo>
                  <a:lnTo>
                    <a:pt x="98310" y="0"/>
                  </a:lnTo>
                  <a:lnTo>
                    <a:pt x="86514" y="52"/>
                  </a:lnTo>
                  <a:lnTo>
                    <a:pt x="62915" y="16145"/>
                  </a:lnTo>
                  <a:lnTo>
                    <a:pt x="27471" y="59206"/>
                  </a:lnTo>
                  <a:lnTo>
                    <a:pt x="16577" y="78930"/>
                  </a:lnTo>
                  <a:lnTo>
                    <a:pt x="6760" y="126086"/>
                  </a:lnTo>
                  <a:lnTo>
                    <a:pt x="0" y="171110"/>
                  </a:lnTo>
                  <a:lnTo>
                    <a:pt x="3886" y="210997"/>
                  </a:lnTo>
                  <a:lnTo>
                    <a:pt x="14561" y="232470"/>
                  </a:lnTo>
                  <a:lnTo>
                    <a:pt x="28831" y="246953"/>
                  </a:lnTo>
                  <a:lnTo>
                    <a:pt x="42228" y="253390"/>
                  </a:lnTo>
                  <a:lnTo>
                    <a:pt x="58060" y="253428"/>
                  </a:lnTo>
                  <a:lnTo>
                    <a:pt x="66727" y="251957"/>
                  </a:lnTo>
                  <a:lnTo>
                    <a:pt x="82002" y="239033"/>
                  </a:lnTo>
                  <a:lnTo>
                    <a:pt x="103998" y="206355"/>
                  </a:lnTo>
                  <a:lnTo>
                    <a:pt x="115133" y="175932"/>
                  </a:lnTo>
                  <a:lnTo>
                    <a:pt x="116216" y="157972"/>
                  </a:lnTo>
                  <a:lnTo>
                    <a:pt x="113343" y="139308"/>
                  </a:lnTo>
                  <a:lnTo>
                    <a:pt x="113107" y="138835"/>
                  </a:lnTo>
                  <a:lnTo>
                    <a:pt x="112845" y="141131"/>
                  </a:lnTo>
                  <a:lnTo>
                    <a:pt x="121340" y="182705"/>
                  </a:lnTo>
                  <a:lnTo>
                    <a:pt x="135441" y="228661"/>
                  </a:lnTo>
                  <a:lnTo>
                    <a:pt x="147851" y="257565"/>
                  </a:lnTo>
                  <a:lnTo>
                    <a:pt x="179311" y="287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222"/>
            <p:cNvSpPr/>
            <p:nvPr>
              <p:custDataLst>
                <p:tags r:id="rId58"/>
              </p:custDataLst>
            </p:nvPr>
          </p:nvSpPr>
          <p:spPr>
            <a:xfrm>
              <a:off x="5372983" y="3495675"/>
              <a:ext cx="122943" cy="457201"/>
            </a:xfrm>
            <a:custGeom>
              <a:avLst/>
              <a:gdLst/>
              <a:ahLst/>
              <a:cxnLst/>
              <a:rect l="0" t="0" r="0" b="0"/>
              <a:pathLst>
                <a:path w="122943" h="457201">
                  <a:moveTo>
                    <a:pt x="8642" y="0"/>
                  </a:moveTo>
                  <a:lnTo>
                    <a:pt x="8642" y="0"/>
                  </a:lnTo>
                  <a:lnTo>
                    <a:pt x="3586" y="0"/>
                  </a:lnTo>
                  <a:lnTo>
                    <a:pt x="2096" y="1058"/>
                  </a:lnTo>
                  <a:lnTo>
                    <a:pt x="1103" y="2822"/>
                  </a:lnTo>
                  <a:lnTo>
                    <a:pt x="0" y="11838"/>
                  </a:lnTo>
                  <a:lnTo>
                    <a:pt x="2114" y="57920"/>
                  </a:lnTo>
                  <a:lnTo>
                    <a:pt x="9530" y="98300"/>
                  </a:lnTo>
                  <a:lnTo>
                    <a:pt x="18431" y="143779"/>
                  </a:lnTo>
                  <a:lnTo>
                    <a:pt x="27770" y="190768"/>
                  </a:lnTo>
                  <a:lnTo>
                    <a:pt x="40062" y="235382"/>
                  </a:lnTo>
                  <a:lnTo>
                    <a:pt x="54288" y="278235"/>
                  </a:lnTo>
                  <a:lnTo>
                    <a:pt x="68028" y="318801"/>
                  </a:lnTo>
                  <a:lnTo>
                    <a:pt x="91633" y="360953"/>
                  </a:lnTo>
                  <a:lnTo>
                    <a:pt x="107923" y="406621"/>
                  </a:lnTo>
                  <a:lnTo>
                    <a:pt x="116267" y="422020"/>
                  </a:lnTo>
                  <a:lnTo>
                    <a:pt x="122942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6" name="SMARTInkShape-1223"/>
          <p:cNvSpPr/>
          <p:nvPr>
            <p:custDataLst>
              <p:tags r:id="rId2"/>
            </p:custDataLst>
          </p:nvPr>
        </p:nvSpPr>
        <p:spPr>
          <a:xfrm>
            <a:off x="4095750" y="4695825"/>
            <a:ext cx="1" cy="9526"/>
          </a:xfrm>
          <a:custGeom>
            <a:avLst/>
            <a:gdLst/>
            <a:ahLst/>
            <a:cxnLst/>
            <a:rect l="0" t="0" r="0" b="0"/>
            <a:pathLst>
              <a:path w="1" h="9526">
                <a:moveTo>
                  <a:pt x="0" y="9525"/>
                </a:moveTo>
                <a:lnTo>
                  <a:pt x="0" y="9525"/>
                </a:lnTo>
                <a:lnTo>
                  <a:pt x="0" y="3"/>
                </a:lnTo>
                <a:lnTo>
                  <a:pt x="0" y="548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9" name="SMARTInkShape-Group260"/>
          <p:cNvGrpSpPr/>
          <p:nvPr/>
        </p:nvGrpSpPr>
        <p:grpSpPr>
          <a:xfrm>
            <a:off x="4105309" y="4343400"/>
            <a:ext cx="5629242" cy="1733551"/>
            <a:chOff x="4105309" y="4343400"/>
            <a:chExt cx="5629242" cy="1733551"/>
          </a:xfrm>
        </p:grpSpPr>
        <p:sp>
          <p:nvSpPr>
            <p:cNvPr id="527" name="SMARTInkShape-1224"/>
            <p:cNvSpPr/>
            <p:nvPr>
              <p:custDataLst>
                <p:tags r:id="rId12"/>
              </p:custDataLst>
            </p:nvPr>
          </p:nvSpPr>
          <p:spPr>
            <a:xfrm>
              <a:off x="4105309" y="4572000"/>
              <a:ext cx="314292" cy="346728"/>
            </a:xfrm>
            <a:custGeom>
              <a:avLst/>
              <a:gdLst/>
              <a:ahLst/>
              <a:cxnLst/>
              <a:rect l="0" t="0" r="0" b="0"/>
              <a:pathLst>
                <a:path w="314292" h="346728">
                  <a:moveTo>
                    <a:pt x="9491" y="0"/>
                  </a:moveTo>
                  <a:lnTo>
                    <a:pt x="9491" y="0"/>
                  </a:lnTo>
                  <a:lnTo>
                    <a:pt x="2945" y="15209"/>
                  </a:lnTo>
                  <a:lnTo>
                    <a:pt x="554" y="49884"/>
                  </a:lnTo>
                  <a:lnTo>
                    <a:pt x="140" y="93097"/>
                  </a:lnTo>
                  <a:lnTo>
                    <a:pt x="0" y="140568"/>
                  </a:lnTo>
                  <a:lnTo>
                    <a:pt x="1031" y="188124"/>
                  </a:lnTo>
                  <a:lnTo>
                    <a:pt x="8631" y="224603"/>
                  </a:lnTo>
                  <a:lnTo>
                    <a:pt x="26803" y="265911"/>
                  </a:lnTo>
                  <a:lnTo>
                    <a:pt x="40374" y="292219"/>
                  </a:lnTo>
                  <a:lnTo>
                    <a:pt x="70120" y="325565"/>
                  </a:lnTo>
                  <a:lnTo>
                    <a:pt x="96550" y="345464"/>
                  </a:lnTo>
                  <a:lnTo>
                    <a:pt x="102455" y="346727"/>
                  </a:lnTo>
                  <a:lnTo>
                    <a:pt x="117484" y="345306"/>
                  </a:lnTo>
                  <a:lnTo>
                    <a:pt x="143794" y="333500"/>
                  </a:lnTo>
                  <a:lnTo>
                    <a:pt x="156670" y="322494"/>
                  </a:lnTo>
                  <a:lnTo>
                    <a:pt x="166979" y="307373"/>
                  </a:lnTo>
                  <a:lnTo>
                    <a:pt x="188022" y="260192"/>
                  </a:lnTo>
                  <a:lnTo>
                    <a:pt x="202683" y="219671"/>
                  </a:lnTo>
                  <a:lnTo>
                    <a:pt x="211438" y="176245"/>
                  </a:lnTo>
                  <a:lnTo>
                    <a:pt x="223528" y="133119"/>
                  </a:lnTo>
                  <a:lnTo>
                    <a:pt x="219041" y="85725"/>
                  </a:lnTo>
                  <a:lnTo>
                    <a:pt x="224098" y="119209"/>
                  </a:lnTo>
                  <a:lnTo>
                    <a:pt x="235288" y="161013"/>
                  </a:lnTo>
                  <a:lnTo>
                    <a:pt x="247690" y="199845"/>
                  </a:lnTo>
                  <a:lnTo>
                    <a:pt x="263501" y="246568"/>
                  </a:lnTo>
                  <a:lnTo>
                    <a:pt x="276193" y="272562"/>
                  </a:lnTo>
                  <a:lnTo>
                    <a:pt x="288891" y="288202"/>
                  </a:lnTo>
                  <a:lnTo>
                    <a:pt x="292066" y="289501"/>
                  </a:lnTo>
                  <a:lnTo>
                    <a:pt x="295241" y="289309"/>
                  </a:lnTo>
                  <a:lnTo>
                    <a:pt x="301591" y="286274"/>
                  </a:lnTo>
                  <a:lnTo>
                    <a:pt x="314291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225"/>
            <p:cNvSpPr/>
            <p:nvPr>
              <p:custDataLst>
                <p:tags r:id="rId13"/>
              </p:custDataLst>
            </p:nvPr>
          </p:nvSpPr>
          <p:spPr>
            <a:xfrm>
              <a:off x="4457700" y="4610100"/>
              <a:ext cx="323851" cy="219076"/>
            </a:xfrm>
            <a:custGeom>
              <a:avLst/>
              <a:gdLst/>
              <a:ahLst/>
              <a:cxnLst/>
              <a:rect l="0" t="0" r="0" b="0"/>
              <a:pathLst>
                <a:path w="323851" h="2190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458" y="48905"/>
                  </a:lnTo>
                  <a:lnTo>
                    <a:pt x="36580" y="91749"/>
                  </a:lnTo>
                  <a:lnTo>
                    <a:pt x="53047" y="139243"/>
                  </a:lnTo>
                  <a:lnTo>
                    <a:pt x="63670" y="170105"/>
                  </a:lnTo>
                  <a:lnTo>
                    <a:pt x="68607" y="190102"/>
                  </a:lnTo>
                  <a:lnTo>
                    <a:pt x="73883" y="200906"/>
                  </a:lnTo>
                  <a:lnTo>
                    <a:pt x="79757" y="205708"/>
                  </a:lnTo>
                  <a:lnTo>
                    <a:pt x="81746" y="204872"/>
                  </a:lnTo>
                  <a:lnTo>
                    <a:pt x="83072" y="202198"/>
                  </a:lnTo>
                  <a:lnTo>
                    <a:pt x="92980" y="164994"/>
                  </a:lnTo>
                  <a:lnTo>
                    <a:pt x="98827" y="131186"/>
                  </a:lnTo>
                  <a:lnTo>
                    <a:pt x="103013" y="85672"/>
                  </a:lnTo>
                  <a:lnTo>
                    <a:pt x="112031" y="41029"/>
                  </a:lnTo>
                  <a:lnTo>
                    <a:pt x="117878" y="24938"/>
                  </a:lnTo>
                  <a:lnTo>
                    <a:pt x="129649" y="13553"/>
                  </a:lnTo>
                  <a:lnTo>
                    <a:pt x="137232" y="9035"/>
                  </a:lnTo>
                  <a:lnTo>
                    <a:pt x="144405" y="7082"/>
                  </a:lnTo>
                  <a:lnTo>
                    <a:pt x="158019" y="7734"/>
                  </a:lnTo>
                  <a:lnTo>
                    <a:pt x="163554" y="11505"/>
                  </a:lnTo>
                  <a:lnTo>
                    <a:pt x="193456" y="52673"/>
                  </a:lnTo>
                  <a:lnTo>
                    <a:pt x="208879" y="94052"/>
                  </a:lnTo>
                  <a:lnTo>
                    <a:pt x="227174" y="133114"/>
                  </a:lnTo>
                  <a:lnTo>
                    <a:pt x="260228" y="176227"/>
                  </a:lnTo>
                  <a:lnTo>
                    <a:pt x="278640" y="195798"/>
                  </a:lnTo>
                  <a:lnTo>
                    <a:pt x="3238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226"/>
            <p:cNvSpPr/>
            <p:nvPr>
              <p:custDataLst>
                <p:tags r:id="rId14"/>
              </p:custDataLst>
            </p:nvPr>
          </p:nvSpPr>
          <p:spPr>
            <a:xfrm>
              <a:off x="4905375" y="4531913"/>
              <a:ext cx="121744" cy="211538"/>
            </a:xfrm>
            <a:custGeom>
              <a:avLst/>
              <a:gdLst/>
              <a:ahLst/>
              <a:cxnLst/>
              <a:rect l="0" t="0" r="0" b="0"/>
              <a:pathLst>
                <a:path w="121744" h="211538">
                  <a:moveTo>
                    <a:pt x="0" y="182962"/>
                  </a:moveTo>
                  <a:lnTo>
                    <a:pt x="0" y="182962"/>
                  </a:lnTo>
                  <a:lnTo>
                    <a:pt x="0" y="191163"/>
                  </a:lnTo>
                  <a:lnTo>
                    <a:pt x="1059" y="191604"/>
                  </a:lnTo>
                  <a:lnTo>
                    <a:pt x="5057" y="192095"/>
                  </a:lnTo>
                  <a:lnTo>
                    <a:pt x="23371" y="177201"/>
                  </a:lnTo>
                  <a:lnTo>
                    <a:pt x="59705" y="134578"/>
                  </a:lnTo>
                  <a:lnTo>
                    <a:pt x="96449" y="87612"/>
                  </a:lnTo>
                  <a:lnTo>
                    <a:pt x="116797" y="45130"/>
                  </a:lnTo>
                  <a:lnTo>
                    <a:pt x="121743" y="19709"/>
                  </a:lnTo>
                  <a:lnTo>
                    <a:pt x="120078" y="7041"/>
                  </a:lnTo>
                  <a:lnTo>
                    <a:pt x="118152" y="2181"/>
                  </a:lnTo>
                  <a:lnTo>
                    <a:pt x="113693" y="0"/>
                  </a:lnTo>
                  <a:lnTo>
                    <a:pt x="100272" y="398"/>
                  </a:lnTo>
                  <a:lnTo>
                    <a:pt x="86546" y="6925"/>
                  </a:lnTo>
                  <a:lnTo>
                    <a:pt x="79922" y="11629"/>
                  </a:lnTo>
                  <a:lnTo>
                    <a:pt x="69741" y="25322"/>
                  </a:lnTo>
                  <a:lnTo>
                    <a:pt x="50145" y="69226"/>
                  </a:lnTo>
                  <a:lnTo>
                    <a:pt x="35907" y="97404"/>
                  </a:lnTo>
                  <a:lnTo>
                    <a:pt x="30024" y="141015"/>
                  </a:lnTo>
                  <a:lnTo>
                    <a:pt x="29541" y="154997"/>
                  </a:lnTo>
                  <a:lnTo>
                    <a:pt x="57150" y="211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227"/>
            <p:cNvSpPr/>
            <p:nvPr>
              <p:custDataLst>
                <p:tags r:id="rId15"/>
              </p:custDataLst>
            </p:nvPr>
          </p:nvSpPr>
          <p:spPr>
            <a:xfrm>
              <a:off x="5117796" y="4559888"/>
              <a:ext cx="187630" cy="355013"/>
            </a:xfrm>
            <a:custGeom>
              <a:avLst/>
              <a:gdLst/>
              <a:ahLst/>
              <a:cxnLst/>
              <a:rect l="0" t="0" r="0" b="0"/>
              <a:pathLst>
                <a:path w="187630" h="355013">
                  <a:moveTo>
                    <a:pt x="120954" y="31162"/>
                  </a:moveTo>
                  <a:lnTo>
                    <a:pt x="120954" y="31162"/>
                  </a:lnTo>
                  <a:lnTo>
                    <a:pt x="120954" y="22961"/>
                  </a:lnTo>
                  <a:lnTo>
                    <a:pt x="115898" y="11916"/>
                  </a:lnTo>
                  <a:lnTo>
                    <a:pt x="104949" y="3911"/>
                  </a:lnTo>
                  <a:lnTo>
                    <a:pt x="97583" y="295"/>
                  </a:lnTo>
                  <a:lnTo>
                    <a:pt x="89499" y="0"/>
                  </a:lnTo>
                  <a:lnTo>
                    <a:pt x="72049" y="5318"/>
                  </a:lnTo>
                  <a:lnTo>
                    <a:pt x="49431" y="20212"/>
                  </a:lnTo>
                  <a:lnTo>
                    <a:pt x="24268" y="53200"/>
                  </a:lnTo>
                  <a:lnTo>
                    <a:pt x="6816" y="96488"/>
                  </a:lnTo>
                  <a:lnTo>
                    <a:pt x="0" y="132715"/>
                  </a:lnTo>
                  <a:lnTo>
                    <a:pt x="8092" y="168614"/>
                  </a:lnTo>
                  <a:lnTo>
                    <a:pt x="18229" y="185032"/>
                  </a:lnTo>
                  <a:lnTo>
                    <a:pt x="23896" y="190892"/>
                  </a:lnTo>
                  <a:lnTo>
                    <a:pt x="29791" y="193740"/>
                  </a:lnTo>
                  <a:lnTo>
                    <a:pt x="41984" y="194083"/>
                  </a:lnTo>
                  <a:lnTo>
                    <a:pt x="70862" y="183269"/>
                  </a:lnTo>
                  <a:lnTo>
                    <a:pt x="96117" y="161603"/>
                  </a:lnTo>
                  <a:lnTo>
                    <a:pt x="122596" y="116504"/>
                  </a:lnTo>
                  <a:lnTo>
                    <a:pt x="145316" y="70270"/>
                  </a:lnTo>
                  <a:lnTo>
                    <a:pt x="162092" y="39944"/>
                  </a:lnTo>
                  <a:lnTo>
                    <a:pt x="165313" y="38075"/>
                  </a:lnTo>
                  <a:lnTo>
                    <a:pt x="168518" y="37888"/>
                  </a:lnTo>
                  <a:lnTo>
                    <a:pt x="171713" y="38821"/>
                  </a:lnTo>
                  <a:lnTo>
                    <a:pt x="173844" y="41560"/>
                  </a:lnTo>
                  <a:lnTo>
                    <a:pt x="176210" y="50247"/>
                  </a:lnTo>
                  <a:lnTo>
                    <a:pt x="177543" y="92321"/>
                  </a:lnTo>
                  <a:lnTo>
                    <a:pt x="177855" y="125371"/>
                  </a:lnTo>
                  <a:lnTo>
                    <a:pt x="177994" y="157699"/>
                  </a:lnTo>
                  <a:lnTo>
                    <a:pt x="177013" y="204592"/>
                  </a:lnTo>
                  <a:lnTo>
                    <a:pt x="171548" y="245767"/>
                  </a:lnTo>
                  <a:lnTo>
                    <a:pt x="170517" y="283720"/>
                  </a:lnTo>
                  <a:lnTo>
                    <a:pt x="187629" y="355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228"/>
            <p:cNvSpPr/>
            <p:nvPr>
              <p:custDataLst>
                <p:tags r:id="rId16"/>
              </p:custDataLst>
            </p:nvPr>
          </p:nvSpPr>
          <p:spPr>
            <a:xfrm>
              <a:off x="5404713" y="4562329"/>
              <a:ext cx="243613" cy="276908"/>
            </a:xfrm>
            <a:custGeom>
              <a:avLst/>
              <a:gdLst/>
              <a:ahLst/>
              <a:cxnLst/>
              <a:rect l="0" t="0" r="0" b="0"/>
              <a:pathLst>
                <a:path w="243613" h="276908">
                  <a:moveTo>
                    <a:pt x="5487" y="28721"/>
                  </a:moveTo>
                  <a:lnTo>
                    <a:pt x="5487" y="28721"/>
                  </a:lnTo>
                  <a:lnTo>
                    <a:pt x="0" y="58080"/>
                  </a:lnTo>
                  <a:lnTo>
                    <a:pt x="4090" y="98373"/>
                  </a:lnTo>
                  <a:lnTo>
                    <a:pt x="5073" y="137200"/>
                  </a:lnTo>
                  <a:lnTo>
                    <a:pt x="5365" y="179397"/>
                  </a:lnTo>
                  <a:lnTo>
                    <a:pt x="10519" y="226524"/>
                  </a:lnTo>
                  <a:lnTo>
                    <a:pt x="23794" y="256663"/>
                  </a:lnTo>
                  <a:lnTo>
                    <a:pt x="35143" y="270434"/>
                  </a:lnTo>
                  <a:lnTo>
                    <a:pt x="41132" y="275588"/>
                  </a:lnTo>
                  <a:lnTo>
                    <a:pt x="49360" y="276907"/>
                  </a:lnTo>
                  <a:lnTo>
                    <a:pt x="69789" y="272729"/>
                  </a:lnTo>
                  <a:lnTo>
                    <a:pt x="94978" y="258476"/>
                  </a:lnTo>
                  <a:lnTo>
                    <a:pt x="128997" y="226034"/>
                  </a:lnTo>
                  <a:lnTo>
                    <a:pt x="157198" y="179958"/>
                  </a:lnTo>
                  <a:lnTo>
                    <a:pt x="176733" y="139855"/>
                  </a:lnTo>
                  <a:lnTo>
                    <a:pt x="195927" y="97280"/>
                  </a:lnTo>
                  <a:lnTo>
                    <a:pt x="212197" y="57854"/>
                  </a:lnTo>
                  <a:lnTo>
                    <a:pt x="227177" y="16719"/>
                  </a:lnTo>
                  <a:lnTo>
                    <a:pt x="232039" y="0"/>
                  </a:lnTo>
                  <a:lnTo>
                    <a:pt x="232722" y="49"/>
                  </a:lnTo>
                  <a:lnTo>
                    <a:pt x="233481" y="8570"/>
                  </a:lnTo>
                  <a:lnTo>
                    <a:pt x="227421" y="48573"/>
                  </a:lnTo>
                  <a:lnTo>
                    <a:pt x="225409" y="90106"/>
                  </a:lnTo>
                  <a:lnTo>
                    <a:pt x="224813" y="129695"/>
                  </a:lnTo>
                  <a:lnTo>
                    <a:pt x="225695" y="167177"/>
                  </a:lnTo>
                  <a:lnTo>
                    <a:pt x="234938" y="208823"/>
                  </a:lnTo>
                  <a:lnTo>
                    <a:pt x="243612" y="238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229"/>
            <p:cNvSpPr/>
            <p:nvPr>
              <p:custDataLst>
                <p:tags r:id="rId17"/>
              </p:custDataLst>
            </p:nvPr>
          </p:nvSpPr>
          <p:spPr>
            <a:xfrm>
              <a:off x="5746267" y="4524375"/>
              <a:ext cx="225909" cy="261333"/>
            </a:xfrm>
            <a:custGeom>
              <a:avLst/>
              <a:gdLst/>
              <a:ahLst/>
              <a:cxnLst/>
              <a:rect l="0" t="0" r="0" b="0"/>
              <a:pathLst>
                <a:path w="225909" h="261333">
                  <a:moveTo>
                    <a:pt x="159233" y="0"/>
                  </a:moveTo>
                  <a:lnTo>
                    <a:pt x="159233" y="0"/>
                  </a:lnTo>
                  <a:lnTo>
                    <a:pt x="145976" y="0"/>
                  </a:lnTo>
                  <a:lnTo>
                    <a:pt x="126730" y="10113"/>
                  </a:lnTo>
                  <a:lnTo>
                    <a:pt x="81364" y="49837"/>
                  </a:lnTo>
                  <a:lnTo>
                    <a:pt x="45550" y="95541"/>
                  </a:lnTo>
                  <a:lnTo>
                    <a:pt x="14322" y="142913"/>
                  </a:lnTo>
                  <a:lnTo>
                    <a:pt x="2820" y="172520"/>
                  </a:lnTo>
                  <a:lnTo>
                    <a:pt x="0" y="205516"/>
                  </a:lnTo>
                  <a:lnTo>
                    <a:pt x="3090" y="222221"/>
                  </a:lnTo>
                  <a:lnTo>
                    <a:pt x="20894" y="248582"/>
                  </a:lnTo>
                  <a:lnTo>
                    <a:pt x="37424" y="258648"/>
                  </a:lnTo>
                  <a:lnTo>
                    <a:pt x="46277" y="261332"/>
                  </a:lnTo>
                  <a:lnTo>
                    <a:pt x="67403" y="258669"/>
                  </a:lnTo>
                  <a:lnTo>
                    <a:pt x="88786" y="250431"/>
                  </a:lnTo>
                  <a:lnTo>
                    <a:pt x="112725" y="232834"/>
                  </a:lnTo>
                  <a:lnTo>
                    <a:pt x="133224" y="205866"/>
                  </a:lnTo>
                  <a:lnTo>
                    <a:pt x="150586" y="167418"/>
                  </a:lnTo>
                  <a:lnTo>
                    <a:pt x="160348" y="124910"/>
                  </a:lnTo>
                  <a:lnTo>
                    <a:pt x="168020" y="79954"/>
                  </a:lnTo>
                  <a:lnTo>
                    <a:pt x="168430" y="73635"/>
                  </a:lnTo>
                  <a:lnTo>
                    <a:pt x="168539" y="73432"/>
                  </a:lnTo>
                  <a:lnTo>
                    <a:pt x="170846" y="99707"/>
                  </a:lnTo>
                  <a:lnTo>
                    <a:pt x="186653" y="141560"/>
                  </a:lnTo>
                  <a:lnTo>
                    <a:pt x="200280" y="180715"/>
                  </a:lnTo>
                  <a:lnTo>
                    <a:pt x="213163" y="209303"/>
                  </a:lnTo>
                  <a:lnTo>
                    <a:pt x="225908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230"/>
            <p:cNvSpPr/>
            <p:nvPr>
              <p:custDataLst>
                <p:tags r:id="rId18"/>
              </p:custDataLst>
            </p:nvPr>
          </p:nvSpPr>
          <p:spPr>
            <a:xfrm>
              <a:off x="6019800" y="4533900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0" y="78533"/>
                  </a:lnTo>
                  <a:lnTo>
                    <a:pt x="0" y="115337"/>
                  </a:lnTo>
                  <a:lnTo>
                    <a:pt x="0" y="152861"/>
                  </a:lnTo>
                  <a:lnTo>
                    <a:pt x="0" y="194517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231"/>
            <p:cNvSpPr/>
            <p:nvPr>
              <p:custDataLst>
                <p:tags r:id="rId19"/>
              </p:custDataLst>
            </p:nvPr>
          </p:nvSpPr>
          <p:spPr>
            <a:xfrm>
              <a:off x="6029325" y="4343400"/>
              <a:ext cx="314326" cy="609601"/>
            </a:xfrm>
            <a:custGeom>
              <a:avLst/>
              <a:gdLst/>
              <a:ahLst/>
              <a:cxnLst/>
              <a:rect l="0" t="0" r="0" b="0"/>
              <a:pathLst>
                <a:path w="314326" h="609601">
                  <a:moveTo>
                    <a:pt x="314325" y="0"/>
                  </a:moveTo>
                  <a:lnTo>
                    <a:pt x="314325" y="0"/>
                  </a:lnTo>
                  <a:lnTo>
                    <a:pt x="311503" y="18828"/>
                  </a:lnTo>
                  <a:lnTo>
                    <a:pt x="306124" y="62162"/>
                  </a:lnTo>
                  <a:lnTo>
                    <a:pt x="290023" y="109082"/>
                  </a:lnTo>
                  <a:lnTo>
                    <a:pt x="273891" y="144790"/>
                  </a:lnTo>
                  <a:lnTo>
                    <a:pt x="255079" y="181826"/>
                  </a:lnTo>
                  <a:lnTo>
                    <a:pt x="232608" y="219453"/>
                  </a:lnTo>
                  <a:lnTo>
                    <a:pt x="208509" y="260166"/>
                  </a:lnTo>
                  <a:lnTo>
                    <a:pt x="183687" y="302954"/>
                  </a:lnTo>
                  <a:lnTo>
                    <a:pt x="158545" y="346666"/>
                  </a:lnTo>
                  <a:lnTo>
                    <a:pt x="133259" y="387965"/>
                  </a:lnTo>
                  <a:lnTo>
                    <a:pt x="108968" y="427487"/>
                  </a:lnTo>
                  <a:lnTo>
                    <a:pt x="87588" y="466219"/>
                  </a:lnTo>
                  <a:lnTo>
                    <a:pt x="57702" y="508556"/>
                  </a:lnTo>
                  <a:lnTo>
                    <a:pt x="27822" y="551305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232"/>
            <p:cNvSpPr/>
            <p:nvPr>
              <p:custDataLst>
                <p:tags r:id="rId20"/>
              </p:custDataLst>
            </p:nvPr>
          </p:nvSpPr>
          <p:spPr>
            <a:xfrm>
              <a:off x="6287797" y="4687904"/>
              <a:ext cx="221511" cy="302942"/>
            </a:xfrm>
            <a:custGeom>
              <a:avLst/>
              <a:gdLst/>
              <a:ahLst/>
              <a:cxnLst/>
              <a:rect l="0" t="0" r="0" b="0"/>
              <a:pathLst>
                <a:path w="221511" h="302942">
                  <a:moveTo>
                    <a:pt x="208253" y="26971"/>
                  </a:moveTo>
                  <a:lnTo>
                    <a:pt x="208253" y="26971"/>
                  </a:lnTo>
                  <a:lnTo>
                    <a:pt x="213310" y="21915"/>
                  </a:lnTo>
                  <a:lnTo>
                    <a:pt x="218614" y="19432"/>
                  </a:lnTo>
                  <a:lnTo>
                    <a:pt x="221510" y="18770"/>
                  </a:lnTo>
                  <a:lnTo>
                    <a:pt x="221325" y="16212"/>
                  </a:lnTo>
                  <a:lnTo>
                    <a:pt x="215473" y="7725"/>
                  </a:lnTo>
                  <a:lnTo>
                    <a:pt x="208640" y="2543"/>
                  </a:lnTo>
                  <a:lnTo>
                    <a:pt x="205336" y="1160"/>
                  </a:lnTo>
                  <a:lnTo>
                    <a:pt x="170675" y="0"/>
                  </a:lnTo>
                  <a:lnTo>
                    <a:pt x="132156" y="8865"/>
                  </a:lnTo>
                  <a:lnTo>
                    <a:pt x="93973" y="25864"/>
                  </a:lnTo>
                  <a:lnTo>
                    <a:pt x="56915" y="57209"/>
                  </a:lnTo>
                  <a:lnTo>
                    <a:pt x="35942" y="85672"/>
                  </a:lnTo>
                  <a:lnTo>
                    <a:pt x="18837" y="129857"/>
                  </a:lnTo>
                  <a:lnTo>
                    <a:pt x="5267" y="174529"/>
                  </a:lnTo>
                  <a:lnTo>
                    <a:pt x="0" y="216514"/>
                  </a:lnTo>
                  <a:lnTo>
                    <a:pt x="1204" y="246821"/>
                  </a:lnTo>
                  <a:lnTo>
                    <a:pt x="8987" y="270027"/>
                  </a:lnTo>
                  <a:lnTo>
                    <a:pt x="25146" y="288807"/>
                  </a:lnTo>
                  <a:lnTo>
                    <a:pt x="44322" y="301034"/>
                  </a:lnTo>
                  <a:lnTo>
                    <a:pt x="59900" y="302941"/>
                  </a:lnTo>
                  <a:lnTo>
                    <a:pt x="113003" y="293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233"/>
            <p:cNvSpPr/>
            <p:nvPr>
              <p:custDataLst>
                <p:tags r:id="rId21"/>
              </p:custDataLst>
            </p:nvPr>
          </p:nvSpPr>
          <p:spPr>
            <a:xfrm>
              <a:off x="6534553" y="4514850"/>
              <a:ext cx="28173" cy="352426"/>
            </a:xfrm>
            <a:custGeom>
              <a:avLst/>
              <a:gdLst/>
              <a:ahLst/>
              <a:cxnLst/>
              <a:rect l="0" t="0" r="0" b="0"/>
              <a:pathLst>
                <a:path w="28173" h="352426">
                  <a:moveTo>
                    <a:pt x="28172" y="0"/>
                  </a:moveTo>
                  <a:lnTo>
                    <a:pt x="28172" y="0"/>
                  </a:lnTo>
                  <a:lnTo>
                    <a:pt x="19971" y="0"/>
                  </a:lnTo>
                  <a:lnTo>
                    <a:pt x="13983" y="15170"/>
                  </a:lnTo>
                  <a:lnTo>
                    <a:pt x="10562" y="54942"/>
                  </a:lnTo>
                  <a:lnTo>
                    <a:pt x="9548" y="91773"/>
                  </a:lnTo>
                  <a:lnTo>
                    <a:pt x="4192" y="132908"/>
                  </a:lnTo>
                  <a:lnTo>
                    <a:pt x="958" y="173553"/>
                  </a:lnTo>
                  <a:lnTo>
                    <a:pt x="0" y="212407"/>
                  </a:lnTo>
                  <a:lnTo>
                    <a:pt x="735" y="255858"/>
                  </a:lnTo>
                  <a:lnTo>
                    <a:pt x="9975" y="300659"/>
                  </a:lnTo>
                  <a:lnTo>
                    <a:pt x="28172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234"/>
            <p:cNvSpPr/>
            <p:nvPr>
              <p:custDataLst>
                <p:tags r:id="rId22"/>
              </p:custDataLst>
            </p:nvPr>
          </p:nvSpPr>
          <p:spPr>
            <a:xfrm>
              <a:off x="6657975" y="4705350"/>
              <a:ext cx="47626" cy="219682"/>
            </a:xfrm>
            <a:custGeom>
              <a:avLst/>
              <a:gdLst/>
              <a:ahLst/>
              <a:cxnLst/>
              <a:rect l="0" t="0" r="0" b="0"/>
              <a:pathLst>
                <a:path w="47626" h="219682">
                  <a:moveTo>
                    <a:pt x="0" y="0"/>
                  </a:moveTo>
                  <a:lnTo>
                    <a:pt x="0" y="0"/>
                  </a:lnTo>
                  <a:lnTo>
                    <a:pt x="0" y="41684"/>
                  </a:lnTo>
                  <a:lnTo>
                    <a:pt x="5057" y="79496"/>
                  </a:lnTo>
                  <a:lnTo>
                    <a:pt x="8643" y="123653"/>
                  </a:lnTo>
                  <a:lnTo>
                    <a:pt x="9351" y="169221"/>
                  </a:lnTo>
                  <a:lnTo>
                    <a:pt x="10561" y="210119"/>
                  </a:lnTo>
                  <a:lnTo>
                    <a:pt x="14571" y="219681"/>
                  </a:lnTo>
                  <a:lnTo>
                    <a:pt x="17123" y="219479"/>
                  </a:lnTo>
                  <a:lnTo>
                    <a:pt x="22779" y="210788"/>
                  </a:lnTo>
                  <a:lnTo>
                    <a:pt x="476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235"/>
            <p:cNvSpPr/>
            <p:nvPr>
              <p:custDataLst>
                <p:tags r:id="rId23"/>
              </p:custDataLst>
            </p:nvPr>
          </p:nvSpPr>
          <p:spPr>
            <a:xfrm>
              <a:off x="6849166" y="4508365"/>
              <a:ext cx="208860" cy="463686"/>
            </a:xfrm>
            <a:custGeom>
              <a:avLst/>
              <a:gdLst/>
              <a:ahLst/>
              <a:cxnLst/>
              <a:rect l="0" t="0" r="0" b="0"/>
              <a:pathLst>
                <a:path w="208860" h="463686">
                  <a:moveTo>
                    <a:pt x="208859" y="25535"/>
                  </a:moveTo>
                  <a:lnTo>
                    <a:pt x="208859" y="25535"/>
                  </a:lnTo>
                  <a:lnTo>
                    <a:pt x="208859" y="20479"/>
                  </a:lnTo>
                  <a:lnTo>
                    <a:pt x="203803" y="7221"/>
                  </a:lnTo>
                  <a:lnTo>
                    <a:pt x="200197" y="3801"/>
                  </a:lnTo>
                  <a:lnTo>
                    <a:pt x="190545" y="0"/>
                  </a:lnTo>
                  <a:lnTo>
                    <a:pt x="146406" y="5165"/>
                  </a:lnTo>
                  <a:lnTo>
                    <a:pt x="100171" y="19429"/>
                  </a:lnTo>
                  <a:lnTo>
                    <a:pt x="74349" y="38895"/>
                  </a:lnTo>
                  <a:lnTo>
                    <a:pt x="45843" y="73918"/>
                  </a:lnTo>
                  <a:lnTo>
                    <a:pt x="26101" y="114232"/>
                  </a:lnTo>
                  <a:lnTo>
                    <a:pt x="11128" y="150241"/>
                  </a:lnTo>
                  <a:lnTo>
                    <a:pt x="2811" y="187721"/>
                  </a:lnTo>
                  <a:lnTo>
                    <a:pt x="0" y="233255"/>
                  </a:lnTo>
                  <a:lnTo>
                    <a:pt x="7050" y="275998"/>
                  </a:lnTo>
                  <a:lnTo>
                    <a:pt x="15596" y="321291"/>
                  </a:lnTo>
                  <a:lnTo>
                    <a:pt x="25143" y="366648"/>
                  </a:lnTo>
                  <a:lnTo>
                    <a:pt x="29895" y="393658"/>
                  </a:lnTo>
                  <a:lnTo>
                    <a:pt x="42965" y="440352"/>
                  </a:lnTo>
                  <a:lnTo>
                    <a:pt x="46934" y="463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236"/>
            <p:cNvSpPr/>
            <p:nvPr>
              <p:custDataLst>
                <p:tags r:id="rId24"/>
              </p:custDataLst>
            </p:nvPr>
          </p:nvSpPr>
          <p:spPr>
            <a:xfrm>
              <a:off x="6810375" y="4489681"/>
              <a:ext cx="488714" cy="491895"/>
            </a:xfrm>
            <a:custGeom>
              <a:avLst/>
              <a:gdLst/>
              <a:ahLst/>
              <a:cxnLst/>
              <a:rect l="0" t="0" r="0" b="0"/>
              <a:pathLst>
                <a:path w="488714" h="491895">
                  <a:moveTo>
                    <a:pt x="0" y="291869"/>
                  </a:moveTo>
                  <a:lnTo>
                    <a:pt x="0" y="291869"/>
                  </a:lnTo>
                  <a:lnTo>
                    <a:pt x="36728" y="278686"/>
                  </a:lnTo>
                  <a:lnTo>
                    <a:pt x="75794" y="265032"/>
                  </a:lnTo>
                  <a:lnTo>
                    <a:pt x="114180" y="254284"/>
                  </a:lnTo>
                  <a:lnTo>
                    <a:pt x="152364" y="241574"/>
                  </a:lnTo>
                  <a:lnTo>
                    <a:pt x="193312" y="224403"/>
                  </a:lnTo>
                  <a:lnTo>
                    <a:pt x="238958" y="203087"/>
                  </a:lnTo>
                  <a:lnTo>
                    <a:pt x="283175" y="179486"/>
                  </a:lnTo>
                  <a:lnTo>
                    <a:pt x="323086" y="159087"/>
                  </a:lnTo>
                  <a:lnTo>
                    <a:pt x="364547" y="136815"/>
                  </a:lnTo>
                  <a:lnTo>
                    <a:pt x="404699" y="112930"/>
                  </a:lnTo>
                  <a:lnTo>
                    <a:pt x="446712" y="85896"/>
                  </a:lnTo>
                  <a:lnTo>
                    <a:pt x="460653" y="70150"/>
                  </a:lnTo>
                  <a:lnTo>
                    <a:pt x="488595" y="24278"/>
                  </a:lnTo>
                  <a:lnTo>
                    <a:pt x="488713" y="19283"/>
                  </a:lnTo>
                  <a:lnTo>
                    <a:pt x="483200" y="8089"/>
                  </a:lnTo>
                  <a:lnTo>
                    <a:pt x="475592" y="4257"/>
                  </a:lnTo>
                  <a:lnTo>
                    <a:pt x="453027" y="0"/>
                  </a:lnTo>
                  <a:lnTo>
                    <a:pt x="420686" y="2660"/>
                  </a:lnTo>
                  <a:lnTo>
                    <a:pt x="403577" y="13048"/>
                  </a:lnTo>
                  <a:lnTo>
                    <a:pt x="361160" y="48111"/>
                  </a:lnTo>
                  <a:lnTo>
                    <a:pt x="335257" y="75005"/>
                  </a:lnTo>
                  <a:lnTo>
                    <a:pt x="313129" y="121483"/>
                  </a:lnTo>
                  <a:lnTo>
                    <a:pt x="293746" y="166373"/>
                  </a:lnTo>
                  <a:lnTo>
                    <a:pt x="287330" y="213418"/>
                  </a:lnTo>
                  <a:lnTo>
                    <a:pt x="287276" y="251926"/>
                  </a:lnTo>
                  <a:lnTo>
                    <a:pt x="293493" y="295321"/>
                  </a:lnTo>
                  <a:lnTo>
                    <a:pt x="302038" y="334402"/>
                  </a:lnTo>
                  <a:lnTo>
                    <a:pt x="314407" y="379411"/>
                  </a:lnTo>
                  <a:lnTo>
                    <a:pt x="327041" y="423697"/>
                  </a:lnTo>
                  <a:lnTo>
                    <a:pt x="342900" y="491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237"/>
            <p:cNvSpPr/>
            <p:nvPr>
              <p:custDataLst>
                <p:tags r:id="rId25"/>
              </p:custDataLst>
            </p:nvPr>
          </p:nvSpPr>
          <p:spPr>
            <a:xfrm>
              <a:off x="7000875" y="4733925"/>
              <a:ext cx="238126" cy="76201"/>
            </a:xfrm>
            <a:custGeom>
              <a:avLst/>
              <a:gdLst/>
              <a:ahLst/>
              <a:cxnLst/>
              <a:rect l="0" t="0" r="0" b="0"/>
              <a:pathLst>
                <a:path w="238126" h="76201">
                  <a:moveTo>
                    <a:pt x="0" y="76200"/>
                  </a:moveTo>
                  <a:lnTo>
                    <a:pt x="0" y="76200"/>
                  </a:lnTo>
                  <a:lnTo>
                    <a:pt x="40098" y="59953"/>
                  </a:lnTo>
                  <a:lnTo>
                    <a:pt x="85989" y="44401"/>
                  </a:lnTo>
                  <a:lnTo>
                    <a:pt x="131482" y="25195"/>
                  </a:lnTo>
                  <a:lnTo>
                    <a:pt x="170779" y="13580"/>
                  </a:lnTo>
                  <a:lnTo>
                    <a:pt x="215348" y="4494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238"/>
            <p:cNvSpPr/>
            <p:nvPr>
              <p:custDataLst>
                <p:tags r:id="rId26"/>
              </p:custDataLst>
            </p:nvPr>
          </p:nvSpPr>
          <p:spPr>
            <a:xfrm>
              <a:off x="7381875" y="4933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239"/>
            <p:cNvSpPr/>
            <p:nvPr>
              <p:custDataLst>
                <p:tags r:id="rId27"/>
              </p:custDataLst>
            </p:nvPr>
          </p:nvSpPr>
          <p:spPr>
            <a:xfrm>
              <a:off x="7562850" y="4654956"/>
              <a:ext cx="380313" cy="251652"/>
            </a:xfrm>
            <a:custGeom>
              <a:avLst/>
              <a:gdLst/>
              <a:ahLst/>
              <a:cxnLst/>
              <a:rect l="0" t="0" r="0" b="0"/>
              <a:pathLst>
                <a:path w="380313" h="251652">
                  <a:moveTo>
                    <a:pt x="0" y="88494"/>
                  </a:moveTo>
                  <a:lnTo>
                    <a:pt x="0" y="88494"/>
                  </a:lnTo>
                  <a:lnTo>
                    <a:pt x="33483" y="83438"/>
                  </a:lnTo>
                  <a:lnTo>
                    <a:pt x="66387" y="78133"/>
                  </a:lnTo>
                  <a:lnTo>
                    <a:pt x="101472" y="72247"/>
                  </a:lnTo>
                  <a:lnTo>
                    <a:pt x="141191" y="64042"/>
                  </a:lnTo>
                  <a:lnTo>
                    <a:pt x="183415" y="62199"/>
                  </a:lnTo>
                  <a:lnTo>
                    <a:pt x="224379" y="70521"/>
                  </a:lnTo>
                  <a:lnTo>
                    <a:pt x="232136" y="73338"/>
                  </a:lnTo>
                  <a:lnTo>
                    <a:pt x="243577" y="84933"/>
                  </a:lnTo>
                  <a:lnTo>
                    <a:pt x="248110" y="92470"/>
                  </a:lnTo>
                  <a:lnTo>
                    <a:pt x="250323" y="112133"/>
                  </a:lnTo>
                  <a:lnTo>
                    <a:pt x="248179" y="154194"/>
                  </a:lnTo>
                  <a:lnTo>
                    <a:pt x="247807" y="193568"/>
                  </a:lnTo>
                  <a:lnTo>
                    <a:pt x="253364" y="217743"/>
                  </a:lnTo>
                  <a:lnTo>
                    <a:pt x="257809" y="228635"/>
                  </a:lnTo>
                  <a:lnTo>
                    <a:pt x="271214" y="243560"/>
                  </a:lnTo>
                  <a:lnTo>
                    <a:pt x="279236" y="249021"/>
                  </a:lnTo>
                  <a:lnTo>
                    <a:pt x="286698" y="251604"/>
                  </a:lnTo>
                  <a:lnTo>
                    <a:pt x="300635" y="251651"/>
                  </a:lnTo>
                  <a:lnTo>
                    <a:pt x="325438" y="245727"/>
                  </a:lnTo>
                  <a:lnTo>
                    <a:pt x="347839" y="232213"/>
                  </a:lnTo>
                  <a:lnTo>
                    <a:pt x="362826" y="214803"/>
                  </a:lnTo>
                  <a:lnTo>
                    <a:pt x="367631" y="199665"/>
                  </a:lnTo>
                  <a:lnTo>
                    <a:pt x="377515" y="154757"/>
                  </a:lnTo>
                  <a:lnTo>
                    <a:pt x="380312" y="114165"/>
                  </a:lnTo>
                  <a:lnTo>
                    <a:pt x="377974" y="78109"/>
                  </a:lnTo>
                  <a:lnTo>
                    <a:pt x="367702" y="38112"/>
                  </a:lnTo>
                  <a:lnTo>
                    <a:pt x="353542" y="16534"/>
                  </a:lnTo>
                  <a:lnTo>
                    <a:pt x="335941" y="1791"/>
                  </a:lnTo>
                  <a:lnTo>
                    <a:pt x="328735" y="0"/>
                  </a:lnTo>
                  <a:lnTo>
                    <a:pt x="312263" y="833"/>
                  </a:lnTo>
                  <a:lnTo>
                    <a:pt x="290195" y="7252"/>
                  </a:lnTo>
                  <a:lnTo>
                    <a:pt x="257175" y="50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240"/>
            <p:cNvSpPr/>
            <p:nvPr>
              <p:custDataLst>
                <p:tags r:id="rId28"/>
              </p:custDataLst>
            </p:nvPr>
          </p:nvSpPr>
          <p:spPr>
            <a:xfrm>
              <a:off x="7972425" y="4661712"/>
              <a:ext cx="238126" cy="254976"/>
            </a:xfrm>
            <a:custGeom>
              <a:avLst/>
              <a:gdLst/>
              <a:ahLst/>
              <a:cxnLst/>
              <a:rect l="0" t="0" r="0" b="0"/>
              <a:pathLst>
                <a:path w="238126" h="254976">
                  <a:moveTo>
                    <a:pt x="0" y="62688"/>
                  </a:moveTo>
                  <a:lnTo>
                    <a:pt x="0" y="62688"/>
                  </a:lnTo>
                  <a:lnTo>
                    <a:pt x="0" y="54487"/>
                  </a:lnTo>
                  <a:lnTo>
                    <a:pt x="5057" y="58612"/>
                  </a:lnTo>
                  <a:lnTo>
                    <a:pt x="13257" y="76650"/>
                  </a:lnTo>
                  <a:lnTo>
                    <a:pt x="22390" y="112216"/>
                  </a:lnTo>
                  <a:lnTo>
                    <a:pt x="34958" y="156432"/>
                  </a:lnTo>
                  <a:lnTo>
                    <a:pt x="45748" y="200308"/>
                  </a:lnTo>
                  <a:lnTo>
                    <a:pt x="54917" y="246120"/>
                  </a:lnTo>
                  <a:lnTo>
                    <a:pt x="56158" y="254280"/>
                  </a:lnTo>
                  <a:lnTo>
                    <a:pt x="56488" y="254975"/>
                  </a:lnTo>
                  <a:lnTo>
                    <a:pt x="56710" y="254379"/>
                  </a:lnTo>
                  <a:lnTo>
                    <a:pt x="57111" y="211608"/>
                  </a:lnTo>
                  <a:lnTo>
                    <a:pt x="57139" y="173723"/>
                  </a:lnTo>
                  <a:lnTo>
                    <a:pt x="62203" y="130630"/>
                  </a:lnTo>
                  <a:lnTo>
                    <a:pt x="70407" y="89404"/>
                  </a:lnTo>
                  <a:lnTo>
                    <a:pt x="82660" y="46211"/>
                  </a:lnTo>
                  <a:lnTo>
                    <a:pt x="88950" y="30317"/>
                  </a:lnTo>
                  <a:lnTo>
                    <a:pt x="108553" y="9470"/>
                  </a:lnTo>
                  <a:lnTo>
                    <a:pt x="122682" y="1994"/>
                  </a:lnTo>
                  <a:lnTo>
                    <a:pt x="129413" y="0"/>
                  </a:lnTo>
                  <a:lnTo>
                    <a:pt x="159113" y="2251"/>
                  </a:lnTo>
                  <a:lnTo>
                    <a:pt x="238125" y="2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241"/>
            <p:cNvSpPr/>
            <p:nvPr>
              <p:custDataLst>
                <p:tags r:id="rId29"/>
              </p:custDataLst>
            </p:nvPr>
          </p:nvSpPr>
          <p:spPr>
            <a:xfrm>
              <a:off x="8273788" y="4591050"/>
              <a:ext cx="184413" cy="260398"/>
            </a:xfrm>
            <a:custGeom>
              <a:avLst/>
              <a:gdLst/>
              <a:ahLst/>
              <a:cxnLst/>
              <a:rect l="0" t="0" r="0" b="0"/>
              <a:pathLst>
                <a:path w="184413" h="260398">
                  <a:moveTo>
                    <a:pt x="184412" y="0"/>
                  </a:moveTo>
                  <a:lnTo>
                    <a:pt x="184412" y="0"/>
                  </a:lnTo>
                  <a:lnTo>
                    <a:pt x="179356" y="0"/>
                  </a:lnTo>
                  <a:lnTo>
                    <a:pt x="135506" y="26515"/>
                  </a:lnTo>
                  <a:lnTo>
                    <a:pt x="88993" y="60119"/>
                  </a:lnTo>
                  <a:lnTo>
                    <a:pt x="48061" y="106225"/>
                  </a:lnTo>
                  <a:lnTo>
                    <a:pt x="18014" y="150491"/>
                  </a:lnTo>
                  <a:lnTo>
                    <a:pt x="1260" y="190123"/>
                  </a:lnTo>
                  <a:lnTo>
                    <a:pt x="0" y="212204"/>
                  </a:lnTo>
                  <a:lnTo>
                    <a:pt x="5241" y="239970"/>
                  </a:lnTo>
                  <a:lnTo>
                    <a:pt x="7815" y="245705"/>
                  </a:lnTo>
                  <a:lnTo>
                    <a:pt x="27608" y="254899"/>
                  </a:lnTo>
                  <a:lnTo>
                    <a:pt x="54396" y="260397"/>
                  </a:lnTo>
                  <a:lnTo>
                    <a:pt x="94642" y="258125"/>
                  </a:lnTo>
                  <a:lnTo>
                    <a:pt x="128344" y="252306"/>
                  </a:lnTo>
                  <a:lnTo>
                    <a:pt x="15583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242"/>
            <p:cNvSpPr/>
            <p:nvPr>
              <p:custDataLst>
                <p:tags r:id="rId30"/>
              </p:custDataLst>
            </p:nvPr>
          </p:nvSpPr>
          <p:spPr>
            <a:xfrm>
              <a:off x="8507149" y="4582368"/>
              <a:ext cx="233806" cy="211185"/>
            </a:xfrm>
            <a:custGeom>
              <a:avLst/>
              <a:gdLst/>
              <a:ahLst/>
              <a:cxnLst/>
              <a:rect l="0" t="0" r="0" b="0"/>
              <a:pathLst>
                <a:path w="233806" h="211185">
                  <a:moveTo>
                    <a:pt x="8201" y="151557"/>
                  </a:moveTo>
                  <a:lnTo>
                    <a:pt x="8201" y="151557"/>
                  </a:lnTo>
                  <a:lnTo>
                    <a:pt x="0" y="151557"/>
                  </a:lnTo>
                  <a:lnTo>
                    <a:pt x="4125" y="146501"/>
                  </a:lnTo>
                  <a:lnTo>
                    <a:pt x="9212" y="144018"/>
                  </a:lnTo>
                  <a:lnTo>
                    <a:pt x="41327" y="132311"/>
                  </a:lnTo>
                  <a:lnTo>
                    <a:pt x="85732" y="106310"/>
                  </a:lnTo>
                  <a:lnTo>
                    <a:pt x="132201" y="80766"/>
                  </a:lnTo>
                  <a:lnTo>
                    <a:pt x="179673" y="49833"/>
                  </a:lnTo>
                  <a:lnTo>
                    <a:pt x="226691" y="25103"/>
                  </a:lnTo>
                  <a:lnTo>
                    <a:pt x="232307" y="18450"/>
                  </a:lnTo>
                  <a:lnTo>
                    <a:pt x="233805" y="15194"/>
                  </a:lnTo>
                  <a:lnTo>
                    <a:pt x="231628" y="11965"/>
                  </a:lnTo>
                  <a:lnTo>
                    <a:pt x="220745" y="5555"/>
                  </a:lnTo>
                  <a:lnTo>
                    <a:pt x="174074" y="0"/>
                  </a:lnTo>
                  <a:lnTo>
                    <a:pt x="130336" y="4380"/>
                  </a:lnTo>
                  <a:lnTo>
                    <a:pt x="87007" y="16495"/>
                  </a:lnTo>
                  <a:lnTo>
                    <a:pt x="50237" y="44218"/>
                  </a:lnTo>
                  <a:lnTo>
                    <a:pt x="16500" y="89962"/>
                  </a:lnTo>
                  <a:lnTo>
                    <a:pt x="5603" y="130132"/>
                  </a:lnTo>
                  <a:lnTo>
                    <a:pt x="729" y="162025"/>
                  </a:lnTo>
                  <a:lnTo>
                    <a:pt x="5232" y="177729"/>
                  </a:lnTo>
                  <a:lnTo>
                    <a:pt x="9398" y="184880"/>
                  </a:lnTo>
                  <a:lnTo>
                    <a:pt x="22492" y="195648"/>
                  </a:lnTo>
                  <a:lnTo>
                    <a:pt x="51712" y="211184"/>
                  </a:lnTo>
                  <a:lnTo>
                    <a:pt x="91649" y="211087"/>
                  </a:lnTo>
                  <a:lnTo>
                    <a:pt x="138161" y="201573"/>
                  </a:lnTo>
                  <a:lnTo>
                    <a:pt x="170126" y="189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243"/>
            <p:cNvSpPr/>
            <p:nvPr>
              <p:custDataLst>
                <p:tags r:id="rId31"/>
              </p:custDataLst>
            </p:nvPr>
          </p:nvSpPr>
          <p:spPr>
            <a:xfrm>
              <a:off x="8639175" y="4515358"/>
              <a:ext cx="295965" cy="313818"/>
            </a:xfrm>
            <a:custGeom>
              <a:avLst/>
              <a:gdLst/>
              <a:ahLst/>
              <a:cxnLst/>
              <a:rect l="0" t="0" r="0" b="0"/>
              <a:pathLst>
                <a:path w="295965" h="313818">
                  <a:moveTo>
                    <a:pt x="257175" y="18542"/>
                  </a:moveTo>
                  <a:lnTo>
                    <a:pt x="257175" y="18542"/>
                  </a:lnTo>
                  <a:lnTo>
                    <a:pt x="257175" y="13486"/>
                  </a:lnTo>
                  <a:lnTo>
                    <a:pt x="254353" y="8181"/>
                  </a:lnTo>
                  <a:lnTo>
                    <a:pt x="252118" y="5285"/>
                  </a:lnTo>
                  <a:lnTo>
                    <a:pt x="246814" y="2067"/>
                  </a:lnTo>
                  <a:lnTo>
                    <a:pt x="238812" y="636"/>
                  </a:lnTo>
                  <a:lnTo>
                    <a:pt x="224672" y="0"/>
                  </a:lnTo>
                  <a:lnTo>
                    <a:pt x="193804" y="9756"/>
                  </a:lnTo>
                  <a:lnTo>
                    <a:pt x="162904" y="26052"/>
                  </a:lnTo>
                  <a:lnTo>
                    <a:pt x="138697" y="49342"/>
                  </a:lnTo>
                  <a:lnTo>
                    <a:pt x="130435" y="67156"/>
                  </a:lnTo>
                  <a:lnTo>
                    <a:pt x="128231" y="76351"/>
                  </a:lnTo>
                  <a:lnTo>
                    <a:pt x="130996" y="84598"/>
                  </a:lnTo>
                  <a:lnTo>
                    <a:pt x="145356" y="99406"/>
                  </a:lnTo>
                  <a:lnTo>
                    <a:pt x="190827" y="125081"/>
                  </a:lnTo>
                  <a:lnTo>
                    <a:pt x="228665" y="144009"/>
                  </a:lnTo>
                  <a:lnTo>
                    <a:pt x="267307" y="164726"/>
                  </a:lnTo>
                  <a:lnTo>
                    <a:pt x="292045" y="180859"/>
                  </a:lnTo>
                  <a:lnTo>
                    <a:pt x="295239" y="188137"/>
                  </a:lnTo>
                  <a:lnTo>
                    <a:pt x="295964" y="207512"/>
                  </a:lnTo>
                  <a:lnTo>
                    <a:pt x="285366" y="237164"/>
                  </a:lnTo>
                  <a:lnTo>
                    <a:pt x="263764" y="261001"/>
                  </a:lnTo>
                  <a:lnTo>
                    <a:pt x="225903" y="281473"/>
                  </a:lnTo>
                  <a:lnTo>
                    <a:pt x="185703" y="297648"/>
                  </a:lnTo>
                  <a:lnTo>
                    <a:pt x="146510" y="308556"/>
                  </a:lnTo>
                  <a:lnTo>
                    <a:pt x="107028" y="312258"/>
                  </a:lnTo>
                  <a:lnTo>
                    <a:pt x="62286" y="313355"/>
                  </a:lnTo>
                  <a:lnTo>
                    <a:pt x="20806" y="313680"/>
                  </a:lnTo>
                  <a:lnTo>
                    <a:pt x="0" y="313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244"/>
            <p:cNvSpPr/>
            <p:nvPr>
              <p:custDataLst>
                <p:tags r:id="rId32"/>
              </p:custDataLst>
            </p:nvPr>
          </p:nvSpPr>
          <p:spPr>
            <a:xfrm>
              <a:off x="4705350" y="5114925"/>
              <a:ext cx="238126" cy="293354"/>
            </a:xfrm>
            <a:custGeom>
              <a:avLst/>
              <a:gdLst/>
              <a:ahLst/>
              <a:cxnLst/>
              <a:rect l="0" t="0" r="0" b="0"/>
              <a:pathLst>
                <a:path w="238126" h="293354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5810" y="42235"/>
                  </a:lnTo>
                  <a:lnTo>
                    <a:pt x="17610" y="77332"/>
                  </a:lnTo>
                  <a:lnTo>
                    <a:pt x="23680" y="123573"/>
                  </a:lnTo>
                  <a:lnTo>
                    <a:pt x="22068" y="164084"/>
                  </a:lnTo>
                  <a:lnTo>
                    <a:pt x="19646" y="210212"/>
                  </a:lnTo>
                  <a:lnTo>
                    <a:pt x="20285" y="250786"/>
                  </a:lnTo>
                  <a:lnTo>
                    <a:pt x="27274" y="288789"/>
                  </a:lnTo>
                  <a:lnTo>
                    <a:pt x="28766" y="290951"/>
                  </a:lnTo>
                  <a:lnTo>
                    <a:pt x="30819" y="292393"/>
                  </a:lnTo>
                  <a:lnTo>
                    <a:pt x="33246" y="293353"/>
                  </a:lnTo>
                  <a:lnTo>
                    <a:pt x="34864" y="291877"/>
                  </a:lnTo>
                  <a:lnTo>
                    <a:pt x="46479" y="252949"/>
                  </a:lnTo>
                  <a:lnTo>
                    <a:pt x="67703" y="206403"/>
                  </a:lnTo>
                  <a:lnTo>
                    <a:pt x="98560" y="170173"/>
                  </a:lnTo>
                  <a:lnTo>
                    <a:pt x="111185" y="161005"/>
                  </a:lnTo>
                  <a:lnTo>
                    <a:pt x="126674" y="159047"/>
                  </a:lnTo>
                  <a:lnTo>
                    <a:pt x="135249" y="160006"/>
                  </a:lnTo>
                  <a:lnTo>
                    <a:pt x="167544" y="176526"/>
                  </a:lnTo>
                  <a:lnTo>
                    <a:pt x="201175" y="217099"/>
                  </a:lnTo>
                  <a:lnTo>
                    <a:pt x="2381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245"/>
            <p:cNvSpPr/>
            <p:nvPr>
              <p:custDataLst>
                <p:tags r:id="rId33"/>
              </p:custDataLst>
            </p:nvPr>
          </p:nvSpPr>
          <p:spPr>
            <a:xfrm>
              <a:off x="5005067" y="5186069"/>
              <a:ext cx="138434" cy="236090"/>
            </a:xfrm>
            <a:custGeom>
              <a:avLst/>
              <a:gdLst/>
              <a:ahLst/>
              <a:cxnLst/>
              <a:rect l="0" t="0" r="0" b="0"/>
              <a:pathLst>
                <a:path w="138434" h="236090">
                  <a:moveTo>
                    <a:pt x="138433" y="5056"/>
                  </a:moveTo>
                  <a:lnTo>
                    <a:pt x="138433" y="5056"/>
                  </a:lnTo>
                  <a:lnTo>
                    <a:pt x="133377" y="0"/>
                  </a:lnTo>
                  <a:lnTo>
                    <a:pt x="129771" y="627"/>
                  </a:lnTo>
                  <a:lnTo>
                    <a:pt x="120119" y="6968"/>
                  </a:lnTo>
                  <a:lnTo>
                    <a:pt x="80599" y="52879"/>
                  </a:lnTo>
                  <a:lnTo>
                    <a:pt x="36793" y="97143"/>
                  </a:lnTo>
                  <a:lnTo>
                    <a:pt x="19029" y="123592"/>
                  </a:lnTo>
                  <a:lnTo>
                    <a:pt x="8151" y="155471"/>
                  </a:lnTo>
                  <a:lnTo>
                    <a:pt x="0" y="202036"/>
                  </a:lnTo>
                  <a:lnTo>
                    <a:pt x="2118" y="218192"/>
                  </a:lnTo>
                  <a:lnTo>
                    <a:pt x="9410" y="229605"/>
                  </a:lnTo>
                  <a:lnTo>
                    <a:pt x="14318" y="234130"/>
                  </a:lnTo>
                  <a:lnTo>
                    <a:pt x="19706" y="236089"/>
                  </a:lnTo>
                  <a:lnTo>
                    <a:pt x="31338" y="235443"/>
                  </a:lnTo>
                  <a:lnTo>
                    <a:pt x="54843" y="224072"/>
                  </a:lnTo>
                  <a:lnTo>
                    <a:pt x="67062" y="213169"/>
                  </a:lnTo>
                  <a:lnTo>
                    <a:pt x="79892" y="192308"/>
                  </a:lnTo>
                  <a:lnTo>
                    <a:pt x="93218" y="168841"/>
                  </a:lnTo>
                  <a:lnTo>
                    <a:pt x="98765" y="161871"/>
                  </a:lnTo>
                  <a:lnTo>
                    <a:pt x="114213" y="115838"/>
                  </a:lnTo>
                  <a:lnTo>
                    <a:pt x="118702" y="81172"/>
                  </a:lnTo>
                  <a:lnTo>
                    <a:pt x="117871" y="78025"/>
                  </a:lnTo>
                  <a:lnTo>
                    <a:pt x="116258" y="75927"/>
                  </a:lnTo>
                  <a:lnTo>
                    <a:pt x="111122" y="72560"/>
                  </a:lnTo>
                  <a:lnTo>
                    <a:pt x="103562" y="103370"/>
                  </a:lnTo>
                  <a:lnTo>
                    <a:pt x="100971" y="150849"/>
                  </a:lnTo>
                  <a:lnTo>
                    <a:pt x="100459" y="191664"/>
                  </a:lnTo>
                  <a:lnTo>
                    <a:pt x="109858" y="23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246"/>
            <p:cNvSpPr/>
            <p:nvPr>
              <p:custDataLst>
                <p:tags r:id="rId34"/>
              </p:custDataLst>
            </p:nvPr>
          </p:nvSpPr>
          <p:spPr>
            <a:xfrm>
              <a:off x="5200650" y="5236021"/>
              <a:ext cx="228601" cy="208545"/>
            </a:xfrm>
            <a:custGeom>
              <a:avLst/>
              <a:gdLst/>
              <a:ahLst/>
              <a:cxnLst/>
              <a:rect l="0" t="0" r="0" b="0"/>
              <a:pathLst>
                <a:path w="228601" h="208545">
                  <a:moveTo>
                    <a:pt x="0" y="88454"/>
                  </a:moveTo>
                  <a:lnTo>
                    <a:pt x="0" y="88454"/>
                  </a:lnTo>
                  <a:lnTo>
                    <a:pt x="0" y="93511"/>
                  </a:lnTo>
                  <a:lnTo>
                    <a:pt x="2822" y="98815"/>
                  </a:lnTo>
                  <a:lnTo>
                    <a:pt x="5057" y="101711"/>
                  </a:lnTo>
                  <a:lnTo>
                    <a:pt x="11759" y="140647"/>
                  </a:lnTo>
                  <a:lnTo>
                    <a:pt x="24636" y="184972"/>
                  </a:lnTo>
                  <a:lnTo>
                    <a:pt x="28466" y="203248"/>
                  </a:lnTo>
                  <a:lnTo>
                    <a:pt x="30620" y="206258"/>
                  </a:lnTo>
                  <a:lnTo>
                    <a:pt x="33113" y="208265"/>
                  </a:lnTo>
                  <a:lnTo>
                    <a:pt x="34775" y="208544"/>
                  </a:lnTo>
                  <a:lnTo>
                    <a:pt x="35884" y="207672"/>
                  </a:lnTo>
                  <a:lnTo>
                    <a:pt x="45412" y="167497"/>
                  </a:lnTo>
                  <a:lnTo>
                    <a:pt x="60162" y="124293"/>
                  </a:lnTo>
                  <a:lnTo>
                    <a:pt x="74271" y="87784"/>
                  </a:lnTo>
                  <a:lnTo>
                    <a:pt x="93575" y="42579"/>
                  </a:lnTo>
                  <a:lnTo>
                    <a:pt x="106513" y="17829"/>
                  </a:lnTo>
                  <a:lnTo>
                    <a:pt x="122128" y="6618"/>
                  </a:lnTo>
                  <a:lnTo>
                    <a:pt x="132219" y="2146"/>
                  </a:lnTo>
                  <a:lnTo>
                    <a:pt x="151897" y="0"/>
                  </a:lnTo>
                  <a:lnTo>
                    <a:pt x="161589" y="910"/>
                  </a:lnTo>
                  <a:lnTo>
                    <a:pt x="169110" y="3633"/>
                  </a:lnTo>
                  <a:lnTo>
                    <a:pt x="180288" y="12303"/>
                  </a:lnTo>
                  <a:lnTo>
                    <a:pt x="196087" y="42720"/>
                  </a:lnTo>
                  <a:lnTo>
                    <a:pt x="209400" y="84947"/>
                  </a:lnTo>
                  <a:lnTo>
                    <a:pt x="228600" y="164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247"/>
            <p:cNvSpPr/>
            <p:nvPr>
              <p:custDataLst>
                <p:tags r:id="rId35"/>
              </p:custDataLst>
            </p:nvPr>
          </p:nvSpPr>
          <p:spPr>
            <a:xfrm>
              <a:off x="5576903" y="5213851"/>
              <a:ext cx="380028" cy="497437"/>
            </a:xfrm>
            <a:custGeom>
              <a:avLst/>
              <a:gdLst/>
              <a:ahLst/>
              <a:cxnLst/>
              <a:rect l="0" t="0" r="0" b="0"/>
              <a:pathLst>
                <a:path w="380028" h="497437">
                  <a:moveTo>
                    <a:pt x="109522" y="24899"/>
                  </a:moveTo>
                  <a:lnTo>
                    <a:pt x="109522" y="24899"/>
                  </a:lnTo>
                  <a:lnTo>
                    <a:pt x="96265" y="24899"/>
                  </a:lnTo>
                  <a:lnTo>
                    <a:pt x="90224" y="22077"/>
                  </a:lnTo>
                  <a:lnTo>
                    <a:pt x="87132" y="19843"/>
                  </a:lnTo>
                  <a:lnTo>
                    <a:pt x="82954" y="19412"/>
                  </a:lnTo>
                  <a:lnTo>
                    <a:pt x="66960" y="23861"/>
                  </a:lnTo>
                  <a:lnTo>
                    <a:pt x="54975" y="29024"/>
                  </a:lnTo>
                  <a:lnTo>
                    <a:pt x="17397" y="68666"/>
                  </a:lnTo>
                  <a:lnTo>
                    <a:pt x="10369" y="84567"/>
                  </a:lnTo>
                  <a:lnTo>
                    <a:pt x="0" y="124518"/>
                  </a:lnTo>
                  <a:lnTo>
                    <a:pt x="1932" y="145727"/>
                  </a:lnTo>
                  <a:lnTo>
                    <a:pt x="9141" y="163620"/>
                  </a:lnTo>
                  <a:lnTo>
                    <a:pt x="18341" y="176511"/>
                  </a:lnTo>
                  <a:lnTo>
                    <a:pt x="25958" y="182241"/>
                  </a:lnTo>
                  <a:lnTo>
                    <a:pt x="46310" y="185466"/>
                  </a:lnTo>
                  <a:lnTo>
                    <a:pt x="53622" y="182744"/>
                  </a:lnTo>
                  <a:lnTo>
                    <a:pt x="67391" y="171252"/>
                  </a:lnTo>
                  <a:lnTo>
                    <a:pt x="81987" y="151989"/>
                  </a:lnTo>
                  <a:lnTo>
                    <a:pt x="98071" y="117706"/>
                  </a:lnTo>
                  <a:lnTo>
                    <a:pt x="111186" y="74034"/>
                  </a:lnTo>
                  <a:lnTo>
                    <a:pt x="116718" y="32637"/>
                  </a:lnTo>
                  <a:lnTo>
                    <a:pt x="118843" y="0"/>
                  </a:lnTo>
                  <a:lnTo>
                    <a:pt x="120065" y="12259"/>
                  </a:lnTo>
                  <a:lnTo>
                    <a:pt x="129401" y="49174"/>
                  </a:lnTo>
                  <a:lnTo>
                    <a:pt x="135290" y="82255"/>
                  </a:lnTo>
                  <a:lnTo>
                    <a:pt x="144556" y="124678"/>
                  </a:lnTo>
                  <a:lnTo>
                    <a:pt x="152946" y="165118"/>
                  </a:lnTo>
                  <a:lnTo>
                    <a:pt x="155902" y="209085"/>
                  </a:lnTo>
                  <a:lnTo>
                    <a:pt x="157836" y="250453"/>
                  </a:lnTo>
                  <a:lnTo>
                    <a:pt x="163584" y="295753"/>
                  </a:lnTo>
                  <a:lnTo>
                    <a:pt x="164699" y="341631"/>
                  </a:lnTo>
                  <a:lnTo>
                    <a:pt x="159855" y="382506"/>
                  </a:lnTo>
                  <a:lnTo>
                    <a:pt x="156891" y="420369"/>
                  </a:lnTo>
                  <a:lnTo>
                    <a:pt x="143995" y="466915"/>
                  </a:lnTo>
                  <a:lnTo>
                    <a:pt x="124675" y="487713"/>
                  </a:lnTo>
                  <a:lnTo>
                    <a:pt x="107790" y="495177"/>
                  </a:lnTo>
                  <a:lnTo>
                    <a:pt x="91819" y="497436"/>
                  </a:lnTo>
                  <a:lnTo>
                    <a:pt x="81193" y="494913"/>
                  </a:lnTo>
                  <a:lnTo>
                    <a:pt x="64205" y="482486"/>
                  </a:lnTo>
                  <a:lnTo>
                    <a:pt x="46047" y="457206"/>
                  </a:lnTo>
                  <a:lnTo>
                    <a:pt x="31330" y="426511"/>
                  </a:lnTo>
                  <a:lnTo>
                    <a:pt x="27145" y="406593"/>
                  </a:lnTo>
                  <a:lnTo>
                    <a:pt x="29845" y="377530"/>
                  </a:lnTo>
                  <a:lnTo>
                    <a:pt x="37348" y="353866"/>
                  </a:lnTo>
                  <a:lnTo>
                    <a:pt x="70384" y="310069"/>
                  </a:lnTo>
                  <a:lnTo>
                    <a:pt x="95810" y="281902"/>
                  </a:lnTo>
                  <a:lnTo>
                    <a:pt x="137270" y="238884"/>
                  </a:lnTo>
                  <a:lnTo>
                    <a:pt x="183638" y="197225"/>
                  </a:lnTo>
                  <a:lnTo>
                    <a:pt x="230741" y="161244"/>
                  </a:lnTo>
                  <a:lnTo>
                    <a:pt x="270932" y="128384"/>
                  </a:lnTo>
                  <a:lnTo>
                    <a:pt x="314933" y="98924"/>
                  </a:lnTo>
                  <a:lnTo>
                    <a:pt x="346202" y="69899"/>
                  </a:lnTo>
                  <a:lnTo>
                    <a:pt x="375258" y="30222"/>
                  </a:lnTo>
                  <a:lnTo>
                    <a:pt x="380027" y="16682"/>
                  </a:lnTo>
                  <a:lnTo>
                    <a:pt x="379817" y="13071"/>
                  </a:lnTo>
                  <a:lnTo>
                    <a:pt x="378619" y="10664"/>
                  </a:lnTo>
                  <a:lnTo>
                    <a:pt x="374645" y="10117"/>
                  </a:lnTo>
                  <a:lnTo>
                    <a:pt x="361762" y="12332"/>
                  </a:lnTo>
                  <a:lnTo>
                    <a:pt x="341716" y="24586"/>
                  </a:lnTo>
                  <a:lnTo>
                    <a:pt x="306781" y="67034"/>
                  </a:lnTo>
                  <a:lnTo>
                    <a:pt x="270901" y="114597"/>
                  </a:lnTo>
                  <a:lnTo>
                    <a:pt x="248448" y="158211"/>
                  </a:lnTo>
                  <a:lnTo>
                    <a:pt x="233821" y="203671"/>
                  </a:lnTo>
                  <a:lnTo>
                    <a:pt x="229325" y="223945"/>
                  </a:lnTo>
                  <a:lnTo>
                    <a:pt x="230853" y="243539"/>
                  </a:lnTo>
                  <a:lnTo>
                    <a:pt x="242722" y="277477"/>
                  </a:lnTo>
                  <a:lnTo>
                    <a:pt x="251238" y="286417"/>
                  </a:lnTo>
                  <a:lnTo>
                    <a:pt x="319072" y="310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248"/>
            <p:cNvSpPr/>
            <p:nvPr>
              <p:custDataLst>
                <p:tags r:id="rId36"/>
              </p:custDataLst>
            </p:nvPr>
          </p:nvSpPr>
          <p:spPr>
            <a:xfrm>
              <a:off x="6191250" y="5429250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19050" y="39550"/>
                  </a:lnTo>
                  <a:lnTo>
                    <a:pt x="16228" y="8051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249"/>
            <p:cNvSpPr/>
            <p:nvPr>
              <p:custDataLst>
                <p:tags r:id="rId37"/>
              </p:custDataLst>
            </p:nvPr>
          </p:nvSpPr>
          <p:spPr>
            <a:xfrm>
              <a:off x="6191250" y="5276850"/>
              <a:ext cx="266701" cy="250424"/>
            </a:xfrm>
            <a:custGeom>
              <a:avLst/>
              <a:gdLst/>
              <a:ahLst/>
              <a:cxnLst/>
              <a:rect l="0" t="0" r="0" b="0"/>
              <a:pathLst>
                <a:path w="266701" h="250424">
                  <a:moveTo>
                    <a:pt x="0" y="0"/>
                  </a:moveTo>
                  <a:lnTo>
                    <a:pt x="0" y="0"/>
                  </a:lnTo>
                  <a:lnTo>
                    <a:pt x="22390" y="22390"/>
                  </a:lnTo>
                  <a:lnTo>
                    <a:pt x="34958" y="51225"/>
                  </a:lnTo>
                  <a:lnTo>
                    <a:pt x="47631" y="93766"/>
                  </a:lnTo>
                  <a:lnTo>
                    <a:pt x="56955" y="136134"/>
                  </a:lnTo>
                  <a:lnTo>
                    <a:pt x="70242" y="181342"/>
                  </a:lnTo>
                  <a:lnTo>
                    <a:pt x="75678" y="224899"/>
                  </a:lnTo>
                  <a:lnTo>
                    <a:pt x="76170" y="250423"/>
                  </a:lnTo>
                  <a:lnTo>
                    <a:pt x="79021" y="207019"/>
                  </a:lnTo>
                  <a:lnTo>
                    <a:pt x="86561" y="166820"/>
                  </a:lnTo>
                  <a:lnTo>
                    <a:pt x="98320" y="134800"/>
                  </a:lnTo>
                  <a:lnTo>
                    <a:pt x="121257" y="100593"/>
                  </a:lnTo>
                  <a:lnTo>
                    <a:pt x="139879" y="85074"/>
                  </a:lnTo>
                  <a:lnTo>
                    <a:pt x="152480" y="80144"/>
                  </a:lnTo>
                  <a:lnTo>
                    <a:pt x="158803" y="78829"/>
                  </a:lnTo>
                  <a:lnTo>
                    <a:pt x="187929" y="87092"/>
                  </a:lnTo>
                  <a:lnTo>
                    <a:pt x="213257" y="102946"/>
                  </a:lnTo>
                  <a:lnTo>
                    <a:pt x="229110" y="121048"/>
                  </a:lnTo>
                  <a:lnTo>
                    <a:pt x="250591" y="163842"/>
                  </a:lnTo>
                  <a:lnTo>
                    <a:pt x="262420" y="194916"/>
                  </a:lnTo>
                  <a:lnTo>
                    <a:pt x="2667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250"/>
            <p:cNvSpPr/>
            <p:nvPr>
              <p:custDataLst>
                <p:tags r:id="rId38"/>
              </p:custDataLst>
            </p:nvPr>
          </p:nvSpPr>
          <p:spPr>
            <a:xfrm>
              <a:off x="6743700" y="5353050"/>
              <a:ext cx="171451" cy="206540"/>
            </a:xfrm>
            <a:custGeom>
              <a:avLst/>
              <a:gdLst/>
              <a:ahLst/>
              <a:cxnLst/>
              <a:rect l="0" t="0" r="0" b="0"/>
              <a:pathLst>
                <a:path w="171451" h="206540">
                  <a:moveTo>
                    <a:pt x="0" y="9525"/>
                  </a:moveTo>
                  <a:lnTo>
                    <a:pt x="0" y="9525"/>
                  </a:lnTo>
                  <a:lnTo>
                    <a:pt x="0" y="19638"/>
                  </a:lnTo>
                  <a:lnTo>
                    <a:pt x="14150" y="63773"/>
                  </a:lnTo>
                  <a:lnTo>
                    <a:pt x="24889" y="100623"/>
                  </a:lnTo>
                  <a:lnTo>
                    <a:pt x="37999" y="142055"/>
                  </a:lnTo>
                  <a:lnTo>
                    <a:pt x="53962" y="188275"/>
                  </a:lnTo>
                  <a:lnTo>
                    <a:pt x="64792" y="206539"/>
                  </a:lnTo>
                  <a:lnTo>
                    <a:pt x="66478" y="205426"/>
                  </a:lnTo>
                  <a:lnTo>
                    <a:pt x="74966" y="190571"/>
                  </a:lnTo>
                  <a:lnTo>
                    <a:pt x="89357" y="155126"/>
                  </a:lnTo>
                  <a:lnTo>
                    <a:pt x="101853" y="117342"/>
                  </a:lnTo>
                  <a:lnTo>
                    <a:pt x="117432" y="80394"/>
                  </a:lnTo>
                  <a:lnTo>
                    <a:pt x="135537" y="4175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251"/>
            <p:cNvSpPr/>
            <p:nvPr>
              <p:custDataLst>
                <p:tags r:id="rId39"/>
              </p:custDataLst>
            </p:nvPr>
          </p:nvSpPr>
          <p:spPr>
            <a:xfrm>
              <a:off x="6982217" y="5250841"/>
              <a:ext cx="155450" cy="248928"/>
            </a:xfrm>
            <a:custGeom>
              <a:avLst/>
              <a:gdLst/>
              <a:ahLst/>
              <a:cxnLst/>
              <a:rect l="0" t="0" r="0" b="0"/>
              <a:pathLst>
                <a:path w="155450" h="248928">
                  <a:moveTo>
                    <a:pt x="9133" y="178409"/>
                  </a:moveTo>
                  <a:lnTo>
                    <a:pt x="9133" y="178409"/>
                  </a:lnTo>
                  <a:lnTo>
                    <a:pt x="932" y="178409"/>
                  </a:lnTo>
                  <a:lnTo>
                    <a:pt x="490" y="179467"/>
                  </a:lnTo>
                  <a:lnTo>
                    <a:pt x="0" y="183466"/>
                  </a:lnTo>
                  <a:lnTo>
                    <a:pt x="928" y="184955"/>
                  </a:lnTo>
                  <a:lnTo>
                    <a:pt x="2605" y="185948"/>
                  </a:lnTo>
                  <a:lnTo>
                    <a:pt x="4781" y="186610"/>
                  </a:lnTo>
                  <a:lnTo>
                    <a:pt x="36574" y="165918"/>
                  </a:lnTo>
                  <a:lnTo>
                    <a:pt x="77122" y="133987"/>
                  </a:lnTo>
                  <a:lnTo>
                    <a:pt x="116068" y="99391"/>
                  </a:lnTo>
                  <a:lnTo>
                    <a:pt x="142322" y="68609"/>
                  </a:lnTo>
                  <a:lnTo>
                    <a:pt x="154195" y="43570"/>
                  </a:lnTo>
                  <a:lnTo>
                    <a:pt x="155449" y="28169"/>
                  </a:lnTo>
                  <a:lnTo>
                    <a:pt x="152479" y="15327"/>
                  </a:lnTo>
                  <a:lnTo>
                    <a:pt x="147632" y="6092"/>
                  </a:lnTo>
                  <a:lnTo>
                    <a:pt x="142740" y="3207"/>
                  </a:lnTo>
                  <a:lnTo>
                    <a:pt x="128839" y="0"/>
                  </a:lnTo>
                  <a:lnTo>
                    <a:pt x="120687" y="3378"/>
                  </a:lnTo>
                  <a:lnTo>
                    <a:pt x="95103" y="27300"/>
                  </a:lnTo>
                  <a:lnTo>
                    <a:pt x="74704" y="56025"/>
                  </a:lnTo>
                  <a:lnTo>
                    <a:pt x="57794" y="100299"/>
                  </a:lnTo>
                  <a:lnTo>
                    <a:pt x="50362" y="133040"/>
                  </a:lnTo>
                  <a:lnTo>
                    <a:pt x="47851" y="176973"/>
                  </a:lnTo>
                  <a:lnTo>
                    <a:pt x="47416" y="206558"/>
                  </a:lnTo>
                  <a:lnTo>
                    <a:pt x="52959" y="225845"/>
                  </a:lnTo>
                  <a:lnTo>
                    <a:pt x="57401" y="235433"/>
                  </a:lnTo>
                  <a:lnTo>
                    <a:pt x="64595" y="241825"/>
                  </a:lnTo>
                  <a:lnTo>
                    <a:pt x="83877" y="248927"/>
                  </a:lnTo>
                  <a:lnTo>
                    <a:pt x="132958" y="235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252"/>
            <p:cNvSpPr/>
            <p:nvPr>
              <p:custDataLst>
                <p:tags r:id="rId40"/>
              </p:custDataLst>
            </p:nvPr>
          </p:nvSpPr>
          <p:spPr>
            <a:xfrm>
              <a:off x="7277100" y="5191125"/>
              <a:ext cx="28576" cy="276226"/>
            </a:xfrm>
            <a:custGeom>
              <a:avLst/>
              <a:gdLst/>
              <a:ahLst/>
              <a:cxnLst/>
              <a:rect l="0" t="0" r="0" b="0"/>
              <a:pathLst>
                <a:path w="28576" h="276226">
                  <a:moveTo>
                    <a:pt x="28575" y="0"/>
                  </a:moveTo>
                  <a:lnTo>
                    <a:pt x="28575" y="0"/>
                  </a:lnTo>
                  <a:lnTo>
                    <a:pt x="23519" y="46741"/>
                  </a:lnTo>
                  <a:lnTo>
                    <a:pt x="15318" y="87698"/>
                  </a:lnTo>
                  <a:lnTo>
                    <a:pt x="11241" y="126644"/>
                  </a:lnTo>
                  <a:lnTo>
                    <a:pt x="4977" y="164995"/>
                  </a:lnTo>
                  <a:lnTo>
                    <a:pt x="2212" y="196097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253"/>
            <p:cNvSpPr/>
            <p:nvPr>
              <p:custDataLst>
                <p:tags r:id="rId41"/>
              </p:custDataLst>
            </p:nvPr>
          </p:nvSpPr>
          <p:spPr>
            <a:xfrm>
              <a:off x="7403965" y="5237231"/>
              <a:ext cx="147395" cy="252236"/>
            </a:xfrm>
            <a:custGeom>
              <a:avLst/>
              <a:gdLst/>
              <a:ahLst/>
              <a:cxnLst/>
              <a:rect l="0" t="0" r="0" b="0"/>
              <a:pathLst>
                <a:path w="147395" h="252236">
                  <a:moveTo>
                    <a:pt x="25535" y="68194"/>
                  </a:moveTo>
                  <a:lnTo>
                    <a:pt x="25535" y="68194"/>
                  </a:lnTo>
                  <a:lnTo>
                    <a:pt x="22713" y="109142"/>
                  </a:lnTo>
                  <a:lnTo>
                    <a:pt x="12352" y="149118"/>
                  </a:lnTo>
                  <a:lnTo>
                    <a:pt x="3801" y="172952"/>
                  </a:lnTo>
                  <a:lnTo>
                    <a:pt x="0" y="201184"/>
                  </a:lnTo>
                  <a:lnTo>
                    <a:pt x="3956" y="225725"/>
                  </a:lnTo>
                  <a:lnTo>
                    <a:pt x="11711" y="244041"/>
                  </a:lnTo>
                  <a:lnTo>
                    <a:pt x="18686" y="252182"/>
                  </a:lnTo>
                  <a:lnTo>
                    <a:pt x="24144" y="252235"/>
                  </a:lnTo>
                  <a:lnTo>
                    <a:pt x="38675" y="246651"/>
                  </a:lnTo>
                  <a:lnTo>
                    <a:pt x="59650" y="226551"/>
                  </a:lnTo>
                  <a:lnTo>
                    <a:pt x="94925" y="182024"/>
                  </a:lnTo>
                  <a:lnTo>
                    <a:pt x="110350" y="162177"/>
                  </a:lnTo>
                  <a:lnTo>
                    <a:pt x="128876" y="114942"/>
                  </a:lnTo>
                  <a:lnTo>
                    <a:pt x="142726" y="69902"/>
                  </a:lnTo>
                  <a:lnTo>
                    <a:pt x="147394" y="40125"/>
                  </a:lnTo>
                  <a:lnTo>
                    <a:pt x="143722" y="16251"/>
                  </a:lnTo>
                  <a:lnTo>
                    <a:pt x="139251" y="10282"/>
                  </a:lnTo>
                  <a:lnTo>
                    <a:pt x="125817" y="828"/>
                  </a:lnTo>
                  <a:lnTo>
                    <a:pt x="116731" y="0"/>
                  </a:lnTo>
                  <a:lnTo>
                    <a:pt x="95347" y="4725"/>
                  </a:lnTo>
                  <a:lnTo>
                    <a:pt x="69621" y="19284"/>
                  </a:lnTo>
                  <a:lnTo>
                    <a:pt x="44585" y="49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254"/>
            <p:cNvSpPr/>
            <p:nvPr>
              <p:custDataLst>
                <p:tags r:id="rId42"/>
              </p:custDataLst>
            </p:nvPr>
          </p:nvSpPr>
          <p:spPr>
            <a:xfrm>
              <a:off x="7626950" y="5238750"/>
              <a:ext cx="219602" cy="333376"/>
            </a:xfrm>
            <a:custGeom>
              <a:avLst/>
              <a:gdLst/>
              <a:ahLst/>
              <a:cxnLst/>
              <a:rect l="0" t="0" r="0" b="0"/>
              <a:pathLst>
                <a:path w="219602" h="333376">
                  <a:moveTo>
                    <a:pt x="174025" y="0"/>
                  </a:moveTo>
                  <a:lnTo>
                    <a:pt x="174025" y="0"/>
                  </a:lnTo>
                  <a:lnTo>
                    <a:pt x="168969" y="0"/>
                  </a:lnTo>
                  <a:lnTo>
                    <a:pt x="163664" y="2822"/>
                  </a:lnTo>
                  <a:lnTo>
                    <a:pt x="157778" y="6546"/>
                  </a:lnTo>
                  <a:lnTo>
                    <a:pt x="111826" y="24472"/>
                  </a:lnTo>
                  <a:lnTo>
                    <a:pt x="68376" y="54271"/>
                  </a:lnTo>
                  <a:lnTo>
                    <a:pt x="25281" y="83900"/>
                  </a:lnTo>
                  <a:lnTo>
                    <a:pt x="10949" y="107057"/>
                  </a:lnTo>
                  <a:lnTo>
                    <a:pt x="0" y="149196"/>
                  </a:lnTo>
                  <a:lnTo>
                    <a:pt x="166" y="186728"/>
                  </a:lnTo>
                  <a:lnTo>
                    <a:pt x="6917" y="212901"/>
                  </a:lnTo>
                  <a:lnTo>
                    <a:pt x="15441" y="224444"/>
                  </a:lnTo>
                  <a:lnTo>
                    <a:pt x="48273" y="245535"/>
                  </a:lnTo>
                  <a:lnTo>
                    <a:pt x="68393" y="249179"/>
                  </a:lnTo>
                  <a:lnTo>
                    <a:pt x="94749" y="245281"/>
                  </a:lnTo>
                  <a:lnTo>
                    <a:pt x="135716" y="230405"/>
                  </a:lnTo>
                  <a:lnTo>
                    <a:pt x="170404" y="202602"/>
                  </a:lnTo>
                  <a:lnTo>
                    <a:pt x="199720" y="159115"/>
                  </a:lnTo>
                  <a:lnTo>
                    <a:pt x="214731" y="141026"/>
                  </a:lnTo>
                  <a:lnTo>
                    <a:pt x="217038" y="140584"/>
                  </a:lnTo>
                  <a:lnTo>
                    <a:pt x="218574" y="142406"/>
                  </a:lnTo>
                  <a:lnTo>
                    <a:pt x="219601" y="145738"/>
                  </a:lnTo>
                  <a:lnTo>
                    <a:pt x="214699" y="178130"/>
                  </a:lnTo>
                  <a:lnTo>
                    <a:pt x="213269" y="211813"/>
                  </a:lnTo>
                  <a:lnTo>
                    <a:pt x="207407" y="252202"/>
                  </a:lnTo>
                  <a:lnTo>
                    <a:pt x="203550" y="294293"/>
                  </a:lnTo>
                  <a:lnTo>
                    <a:pt x="20260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255"/>
            <p:cNvSpPr/>
            <p:nvPr>
              <p:custDataLst>
                <p:tags r:id="rId43"/>
              </p:custDataLst>
            </p:nvPr>
          </p:nvSpPr>
          <p:spPr>
            <a:xfrm>
              <a:off x="7905750" y="5162550"/>
              <a:ext cx="66676" cy="342901"/>
            </a:xfrm>
            <a:custGeom>
              <a:avLst/>
              <a:gdLst/>
              <a:ahLst/>
              <a:cxnLst/>
              <a:rect l="0" t="0" r="0" b="0"/>
              <a:pathLst>
                <a:path w="66676" h="342901">
                  <a:moveTo>
                    <a:pt x="0" y="0"/>
                  </a:moveTo>
                  <a:lnTo>
                    <a:pt x="0" y="0"/>
                  </a:lnTo>
                  <a:lnTo>
                    <a:pt x="40932" y="0"/>
                  </a:lnTo>
                  <a:lnTo>
                    <a:pt x="44221" y="2117"/>
                  </a:lnTo>
                  <a:lnTo>
                    <a:pt x="50698" y="10113"/>
                  </a:lnTo>
                  <a:lnTo>
                    <a:pt x="55238" y="36628"/>
                  </a:lnTo>
                  <a:lnTo>
                    <a:pt x="57831" y="76967"/>
                  </a:lnTo>
                  <a:lnTo>
                    <a:pt x="64614" y="121782"/>
                  </a:lnTo>
                  <a:lnTo>
                    <a:pt x="66268" y="166578"/>
                  </a:lnTo>
                  <a:lnTo>
                    <a:pt x="66555" y="203638"/>
                  </a:lnTo>
                  <a:lnTo>
                    <a:pt x="66651" y="249657"/>
                  </a:lnTo>
                  <a:lnTo>
                    <a:pt x="66668" y="295517"/>
                  </a:lnTo>
                  <a:lnTo>
                    <a:pt x="6667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256"/>
            <p:cNvSpPr/>
            <p:nvPr>
              <p:custDataLst>
                <p:tags r:id="rId44"/>
              </p:custDataLst>
            </p:nvPr>
          </p:nvSpPr>
          <p:spPr>
            <a:xfrm>
              <a:off x="7905750" y="5204614"/>
              <a:ext cx="371090" cy="439731"/>
            </a:xfrm>
            <a:custGeom>
              <a:avLst/>
              <a:gdLst/>
              <a:ahLst/>
              <a:cxnLst/>
              <a:rect l="0" t="0" r="0" b="0"/>
              <a:pathLst>
                <a:path w="371090" h="439731">
                  <a:moveTo>
                    <a:pt x="0" y="119861"/>
                  </a:moveTo>
                  <a:lnTo>
                    <a:pt x="0" y="119861"/>
                  </a:lnTo>
                  <a:lnTo>
                    <a:pt x="5057" y="119861"/>
                  </a:lnTo>
                  <a:lnTo>
                    <a:pt x="48302" y="103614"/>
                  </a:lnTo>
                  <a:lnTo>
                    <a:pt x="92334" y="83006"/>
                  </a:lnTo>
                  <a:lnTo>
                    <a:pt x="136846" y="55754"/>
                  </a:lnTo>
                  <a:lnTo>
                    <a:pt x="149327" y="46050"/>
                  </a:lnTo>
                  <a:lnTo>
                    <a:pt x="153857" y="44723"/>
                  </a:lnTo>
                  <a:lnTo>
                    <a:pt x="156546" y="44369"/>
                  </a:lnTo>
                  <a:lnTo>
                    <a:pt x="158339" y="47308"/>
                  </a:lnTo>
                  <a:lnTo>
                    <a:pt x="160331" y="59040"/>
                  </a:lnTo>
                  <a:lnTo>
                    <a:pt x="155064" y="105535"/>
                  </a:lnTo>
                  <a:lnTo>
                    <a:pt x="154248" y="137489"/>
                  </a:lnTo>
                  <a:lnTo>
                    <a:pt x="165761" y="181292"/>
                  </a:lnTo>
                  <a:lnTo>
                    <a:pt x="179877" y="201798"/>
                  </a:lnTo>
                  <a:lnTo>
                    <a:pt x="188601" y="209194"/>
                  </a:lnTo>
                  <a:lnTo>
                    <a:pt x="192409" y="211166"/>
                  </a:lnTo>
                  <a:lnTo>
                    <a:pt x="205107" y="210536"/>
                  </a:lnTo>
                  <a:lnTo>
                    <a:pt x="220276" y="205669"/>
                  </a:lnTo>
                  <a:lnTo>
                    <a:pt x="234073" y="196451"/>
                  </a:lnTo>
                  <a:lnTo>
                    <a:pt x="265664" y="152589"/>
                  </a:lnTo>
                  <a:lnTo>
                    <a:pt x="287113" y="108334"/>
                  </a:lnTo>
                  <a:lnTo>
                    <a:pt x="306363" y="64197"/>
                  </a:lnTo>
                  <a:lnTo>
                    <a:pt x="323638" y="18104"/>
                  </a:lnTo>
                  <a:lnTo>
                    <a:pt x="331452" y="395"/>
                  </a:lnTo>
                  <a:lnTo>
                    <a:pt x="332093" y="0"/>
                  </a:lnTo>
                  <a:lnTo>
                    <a:pt x="332521" y="795"/>
                  </a:lnTo>
                  <a:lnTo>
                    <a:pt x="347413" y="41897"/>
                  </a:lnTo>
                  <a:lnTo>
                    <a:pt x="358231" y="80062"/>
                  </a:lnTo>
                  <a:lnTo>
                    <a:pt x="367081" y="124414"/>
                  </a:lnTo>
                  <a:lnTo>
                    <a:pt x="370174" y="171070"/>
                  </a:lnTo>
                  <a:lnTo>
                    <a:pt x="371089" y="218407"/>
                  </a:lnTo>
                  <a:lnTo>
                    <a:pt x="370302" y="265947"/>
                  </a:lnTo>
                  <a:lnTo>
                    <a:pt x="362779" y="312488"/>
                  </a:lnTo>
                  <a:lnTo>
                    <a:pt x="346556" y="352501"/>
                  </a:lnTo>
                  <a:lnTo>
                    <a:pt x="313165" y="395002"/>
                  </a:lnTo>
                  <a:lnTo>
                    <a:pt x="275996" y="428915"/>
                  </a:lnTo>
                  <a:lnTo>
                    <a:pt x="254251" y="437135"/>
                  </a:lnTo>
                  <a:lnTo>
                    <a:pt x="230476" y="439730"/>
                  </a:lnTo>
                  <a:lnTo>
                    <a:pt x="183541" y="432773"/>
                  </a:lnTo>
                  <a:lnTo>
                    <a:pt x="142875" y="415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257"/>
            <p:cNvSpPr/>
            <p:nvPr>
              <p:custDataLst>
                <p:tags r:id="rId45"/>
              </p:custDataLst>
            </p:nvPr>
          </p:nvSpPr>
          <p:spPr>
            <a:xfrm>
              <a:off x="7820025" y="52387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258"/>
            <p:cNvSpPr/>
            <p:nvPr>
              <p:custDataLst>
                <p:tags r:id="rId46"/>
              </p:custDataLst>
            </p:nvPr>
          </p:nvSpPr>
          <p:spPr>
            <a:xfrm>
              <a:off x="8782052" y="5143500"/>
              <a:ext cx="333374" cy="448161"/>
            </a:xfrm>
            <a:custGeom>
              <a:avLst/>
              <a:gdLst/>
              <a:ahLst/>
              <a:cxnLst/>
              <a:rect l="0" t="0" r="0" b="0"/>
              <a:pathLst>
                <a:path w="333374" h="448161">
                  <a:moveTo>
                    <a:pt x="19048" y="9525"/>
                  </a:moveTo>
                  <a:lnTo>
                    <a:pt x="19048" y="9525"/>
                  </a:lnTo>
                  <a:lnTo>
                    <a:pt x="13991" y="14582"/>
                  </a:lnTo>
                  <a:lnTo>
                    <a:pt x="10847" y="32896"/>
                  </a:lnTo>
                  <a:lnTo>
                    <a:pt x="4582" y="77903"/>
                  </a:lnTo>
                  <a:lnTo>
                    <a:pt x="903" y="123299"/>
                  </a:lnTo>
                  <a:lnTo>
                    <a:pt x="266" y="166825"/>
                  </a:lnTo>
                  <a:lnTo>
                    <a:pt x="78" y="214295"/>
                  </a:lnTo>
                  <a:lnTo>
                    <a:pt x="34" y="249758"/>
                  </a:lnTo>
                  <a:lnTo>
                    <a:pt x="14" y="283865"/>
                  </a:lnTo>
                  <a:lnTo>
                    <a:pt x="5" y="316662"/>
                  </a:lnTo>
                  <a:lnTo>
                    <a:pt x="0" y="363818"/>
                  </a:lnTo>
                  <a:lnTo>
                    <a:pt x="1057" y="402956"/>
                  </a:lnTo>
                  <a:lnTo>
                    <a:pt x="8935" y="448160"/>
                  </a:lnTo>
                  <a:lnTo>
                    <a:pt x="9131" y="447998"/>
                  </a:lnTo>
                  <a:lnTo>
                    <a:pt x="9445" y="410776"/>
                  </a:lnTo>
                  <a:lnTo>
                    <a:pt x="9501" y="373007"/>
                  </a:lnTo>
                  <a:lnTo>
                    <a:pt x="9516" y="328772"/>
                  </a:lnTo>
                  <a:lnTo>
                    <a:pt x="9521" y="282152"/>
                  </a:lnTo>
                  <a:lnTo>
                    <a:pt x="9522" y="250637"/>
                  </a:lnTo>
                  <a:lnTo>
                    <a:pt x="12345" y="216169"/>
                  </a:lnTo>
                  <a:lnTo>
                    <a:pt x="17127" y="181800"/>
                  </a:lnTo>
                  <a:lnTo>
                    <a:pt x="25770" y="138651"/>
                  </a:lnTo>
                  <a:lnTo>
                    <a:pt x="35033" y="100113"/>
                  </a:lnTo>
                  <a:lnTo>
                    <a:pt x="45539" y="70233"/>
                  </a:lnTo>
                  <a:lnTo>
                    <a:pt x="55869" y="58379"/>
                  </a:lnTo>
                  <a:lnTo>
                    <a:pt x="61587" y="55852"/>
                  </a:lnTo>
                  <a:lnTo>
                    <a:pt x="73585" y="55868"/>
                  </a:lnTo>
                  <a:lnTo>
                    <a:pt x="78689" y="58412"/>
                  </a:lnTo>
                  <a:lnTo>
                    <a:pt x="102972" y="83552"/>
                  </a:lnTo>
                  <a:lnTo>
                    <a:pt x="125990" y="127615"/>
                  </a:lnTo>
                  <a:lnTo>
                    <a:pt x="143515" y="163048"/>
                  </a:lnTo>
                  <a:lnTo>
                    <a:pt x="159291" y="203180"/>
                  </a:lnTo>
                  <a:lnTo>
                    <a:pt x="173491" y="242940"/>
                  </a:lnTo>
                  <a:lnTo>
                    <a:pt x="197251" y="289876"/>
                  </a:lnTo>
                  <a:lnTo>
                    <a:pt x="216017" y="322251"/>
                  </a:lnTo>
                  <a:lnTo>
                    <a:pt x="223386" y="329133"/>
                  </a:lnTo>
                  <a:lnTo>
                    <a:pt x="240040" y="336782"/>
                  </a:lnTo>
                  <a:lnTo>
                    <a:pt x="252381" y="337358"/>
                  </a:lnTo>
                  <a:lnTo>
                    <a:pt x="257153" y="336031"/>
                  </a:lnTo>
                  <a:lnTo>
                    <a:pt x="268101" y="320444"/>
                  </a:lnTo>
                  <a:lnTo>
                    <a:pt x="283341" y="284741"/>
                  </a:lnTo>
                  <a:lnTo>
                    <a:pt x="294560" y="244528"/>
                  </a:lnTo>
                  <a:lnTo>
                    <a:pt x="304587" y="199100"/>
                  </a:lnTo>
                  <a:lnTo>
                    <a:pt x="311438" y="152126"/>
                  </a:lnTo>
                  <a:lnTo>
                    <a:pt x="316291" y="104694"/>
                  </a:lnTo>
                  <a:lnTo>
                    <a:pt x="324431" y="57126"/>
                  </a:lnTo>
                  <a:lnTo>
                    <a:pt x="333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259"/>
            <p:cNvSpPr/>
            <p:nvPr>
              <p:custDataLst>
                <p:tags r:id="rId47"/>
              </p:custDataLst>
            </p:nvPr>
          </p:nvSpPr>
          <p:spPr>
            <a:xfrm>
              <a:off x="9229725" y="5108351"/>
              <a:ext cx="123826" cy="416150"/>
            </a:xfrm>
            <a:custGeom>
              <a:avLst/>
              <a:gdLst/>
              <a:ahLst/>
              <a:cxnLst/>
              <a:rect l="0" t="0" r="0" b="0"/>
              <a:pathLst>
                <a:path w="123826" h="416150">
                  <a:moveTo>
                    <a:pt x="0" y="197074"/>
                  </a:moveTo>
                  <a:lnTo>
                    <a:pt x="0" y="197074"/>
                  </a:lnTo>
                  <a:lnTo>
                    <a:pt x="5057" y="197074"/>
                  </a:lnTo>
                  <a:lnTo>
                    <a:pt x="10361" y="199896"/>
                  </a:lnTo>
                  <a:lnTo>
                    <a:pt x="13257" y="202131"/>
                  </a:lnTo>
                  <a:lnTo>
                    <a:pt x="17304" y="201503"/>
                  </a:lnTo>
                  <a:lnTo>
                    <a:pt x="27446" y="195162"/>
                  </a:lnTo>
                  <a:lnTo>
                    <a:pt x="64958" y="152751"/>
                  </a:lnTo>
                  <a:lnTo>
                    <a:pt x="77554" y="137158"/>
                  </a:lnTo>
                  <a:lnTo>
                    <a:pt x="102220" y="90136"/>
                  </a:lnTo>
                  <a:lnTo>
                    <a:pt x="116483" y="69316"/>
                  </a:lnTo>
                  <a:lnTo>
                    <a:pt x="120562" y="52451"/>
                  </a:lnTo>
                  <a:lnTo>
                    <a:pt x="115338" y="7008"/>
                  </a:lnTo>
                  <a:lnTo>
                    <a:pt x="112875" y="3689"/>
                  </a:lnTo>
                  <a:lnTo>
                    <a:pt x="104494" y="0"/>
                  </a:lnTo>
                  <a:lnTo>
                    <a:pt x="99296" y="2191"/>
                  </a:lnTo>
                  <a:lnTo>
                    <a:pt x="82926" y="19386"/>
                  </a:lnTo>
                  <a:lnTo>
                    <a:pt x="67377" y="47518"/>
                  </a:lnTo>
                  <a:lnTo>
                    <a:pt x="51951" y="93732"/>
                  </a:lnTo>
                  <a:lnTo>
                    <a:pt x="48479" y="140834"/>
                  </a:lnTo>
                  <a:lnTo>
                    <a:pt x="45056" y="181116"/>
                  </a:lnTo>
                  <a:lnTo>
                    <a:pt x="42983" y="226565"/>
                  </a:lnTo>
                  <a:lnTo>
                    <a:pt x="49072" y="270723"/>
                  </a:lnTo>
                  <a:lnTo>
                    <a:pt x="54756" y="310618"/>
                  </a:lnTo>
                  <a:lnTo>
                    <a:pt x="58203" y="335380"/>
                  </a:lnTo>
                  <a:lnTo>
                    <a:pt x="72044" y="366112"/>
                  </a:lnTo>
                  <a:lnTo>
                    <a:pt x="90608" y="389094"/>
                  </a:lnTo>
                  <a:lnTo>
                    <a:pt x="123825" y="416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260"/>
            <p:cNvSpPr/>
            <p:nvPr>
              <p:custDataLst>
                <p:tags r:id="rId48"/>
              </p:custDataLst>
            </p:nvPr>
          </p:nvSpPr>
          <p:spPr>
            <a:xfrm>
              <a:off x="9439783" y="5040441"/>
              <a:ext cx="85218" cy="407860"/>
            </a:xfrm>
            <a:custGeom>
              <a:avLst/>
              <a:gdLst/>
              <a:ahLst/>
              <a:cxnLst/>
              <a:rect l="0" t="0" r="0" b="0"/>
              <a:pathLst>
                <a:path w="85218" h="407860">
                  <a:moveTo>
                    <a:pt x="18542" y="17334"/>
                  </a:moveTo>
                  <a:lnTo>
                    <a:pt x="18542" y="17334"/>
                  </a:lnTo>
                  <a:lnTo>
                    <a:pt x="18542" y="12278"/>
                  </a:lnTo>
                  <a:lnTo>
                    <a:pt x="15720" y="6973"/>
                  </a:lnTo>
                  <a:lnTo>
                    <a:pt x="13485" y="4077"/>
                  </a:lnTo>
                  <a:lnTo>
                    <a:pt x="8181" y="858"/>
                  </a:lnTo>
                  <a:lnTo>
                    <a:pt x="5285" y="0"/>
                  </a:lnTo>
                  <a:lnTo>
                    <a:pt x="3354" y="3662"/>
                  </a:lnTo>
                  <a:lnTo>
                    <a:pt x="0" y="46408"/>
                  </a:lnTo>
                  <a:lnTo>
                    <a:pt x="6138" y="85166"/>
                  </a:lnTo>
                  <a:lnTo>
                    <a:pt x="10280" y="121276"/>
                  </a:lnTo>
                  <a:lnTo>
                    <a:pt x="22915" y="165019"/>
                  </a:lnTo>
                  <a:lnTo>
                    <a:pt x="32772" y="211493"/>
                  </a:lnTo>
                  <a:lnTo>
                    <a:pt x="38281" y="258777"/>
                  </a:lnTo>
                  <a:lnTo>
                    <a:pt x="50261" y="305243"/>
                  </a:lnTo>
                  <a:lnTo>
                    <a:pt x="56868" y="345234"/>
                  </a:lnTo>
                  <a:lnTo>
                    <a:pt x="85217" y="40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261"/>
            <p:cNvSpPr/>
            <p:nvPr>
              <p:custDataLst>
                <p:tags r:id="rId49"/>
              </p:custDataLst>
            </p:nvPr>
          </p:nvSpPr>
          <p:spPr>
            <a:xfrm>
              <a:off x="9338538" y="5181600"/>
              <a:ext cx="300763" cy="85726"/>
            </a:xfrm>
            <a:custGeom>
              <a:avLst/>
              <a:gdLst/>
              <a:ahLst/>
              <a:cxnLst/>
              <a:rect l="0" t="0" r="0" b="0"/>
              <a:pathLst>
                <a:path w="300763" h="85726">
                  <a:moveTo>
                    <a:pt x="5487" y="85725"/>
                  </a:moveTo>
                  <a:lnTo>
                    <a:pt x="5487" y="85725"/>
                  </a:lnTo>
                  <a:lnTo>
                    <a:pt x="0" y="85725"/>
                  </a:lnTo>
                  <a:lnTo>
                    <a:pt x="9612" y="85725"/>
                  </a:lnTo>
                  <a:lnTo>
                    <a:pt x="52923" y="67825"/>
                  </a:lnTo>
                  <a:lnTo>
                    <a:pt x="96231" y="54202"/>
                  </a:lnTo>
                  <a:lnTo>
                    <a:pt x="139005" y="40261"/>
                  </a:lnTo>
                  <a:lnTo>
                    <a:pt x="174753" y="25217"/>
                  </a:lnTo>
                  <a:lnTo>
                    <a:pt x="214273" y="13586"/>
                  </a:lnTo>
                  <a:lnTo>
                    <a:pt x="261024" y="4496"/>
                  </a:lnTo>
                  <a:lnTo>
                    <a:pt x="3007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262"/>
            <p:cNvSpPr/>
            <p:nvPr>
              <p:custDataLst>
                <p:tags r:id="rId50"/>
              </p:custDataLst>
            </p:nvPr>
          </p:nvSpPr>
          <p:spPr>
            <a:xfrm>
              <a:off x="8822203" y="5695950"/>
              <a:ext cx="178923" cy="381001"/>
            </a:xfrm>
            <a:custGeom>
              <a:avLst/>
              <a:gdLst/>
              <a:ahLst/>
              <a:cxnLst/>
              <a:rect l="0" t="0" r="0" b="0"/>
              <a:pathLst>
                <a:path w="178923" h="381001">
                  <a:moveTo>
                    <a:pt x="178922" y="0"/>
                  </a:moveTo>
                  <a:lnTo>
                    <a:pt x="178922" y="0"/>
                  </a:lnTo>
                  <a:lnTo>
                    <a:pt x="173865" y="0"/>
                  </a:lnTo>
                  <a:lnTo>
                    <a:pt x="128105" y="13257"/>
                  </a:lnTo>
                  <a:lnTo>
                    <a:pt x="85981" y="25510"/>
                  </a:lnTo>
                  <a:lnTo>
                    <a:pt x="42878" y="45518"/>
                  </a:lnTo>
                  <a:lnTo>
                    <a:pt x="24548" y="61582"/>
                  </a:lnTo>
                  <a:lnTo>
                    <a:pt x="15768" y="73584"/>
                  </a:lnTo>
                  <a:lnTo>
                    <a:pt x="4874" y="102353"/>
                  </a:lnTo>
                  <a:lnTo>
                    <a:pt x="0" y="147802"/>
                  </a:lnTo>
                  <a:lnTo>
                    <a:pt x="3612" y="191372"/>
                  </a:lnTo>
                  <a:lnTo>
                    <a:pt x="11385" y="231092"/>
                  </a:lnTo>
                  <a:lnTo>
                    <a:pt x="20391" y="269673"/>
                  </a:lnTo>
                  <a:lnTo>
                    <a:pt x="32915" y="313031"/>
                  </a:lnTo>
                  <a:lnTo>
                    <a:pt x="5509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263"/>
            <p:cNvSpPr/>
            <p:nvPr>
              <p:custDataLst>
                <p:tags r:id="rId51"/>
              </p:custDataLst>
            </p:nvPr>
          </p:nvSpPr>
          <p:spPr>
            <a:xfrm>
              <a:off x="8820150" y="5695950"/>
              <a:ext cx="495301" cy="326445"/>
            </a:xfrm>
            <a:custGeom>
              <a:avLst/>
              <a:gdLst/>
              <a:ahLst/>
              <a:cxnLst/>
              <a:rect l="0" t="0" r="0" b="0"/>
              <a:pathLst>
                <a:path w="495301" h="326445">
                  <a:moveTo>
                    <a:pt x="0" y="257175"/>
                  </a:moveTo>
                  <a:lnTo>
                    <a:pt x="0" y="257175"/>
                  </a:lnTo>
                  <a:lnTo>
                    <a:pt x="45056" y="212118"/>
                  </a:lnTo>
                  <a:lnTo>
                    <a:pt x="77574" y="188264"/>
                  </a:lnTo>
                  <a:lnTo>
                    <a:pt x="118949" y="163761"/>
                  </a:lnTo>
                  <a:lnTo>
                    <a:pt x="162537" y="135996"/>
                  </a:lnTo>
                  <a:lnTo>
                    <a:pt x="182305" y="129235"/>
                  </a:lnTo>
                  <a:lnTo>
                    <a:pt x="226724" y="124538"/>
                  </a:lnTo>
                  <a:lnTo>
                    <a:pt x="230524" y="125358"/>
                  </a:lnTo>
                  <a:lnTo>
                    <a:pt x="233058" y="126964"/>
                  </a:lnTo>
                  <a:lnTo>
                    <a:pt x="234747" y="129093"/>
                  </a:lnTo>
                  <a:lnTo>
                    <a:pt x="232068" y="152315"/>
                  </a:lnTo>
                  <a:lnTo>
                    <a:pt x="214458" y="191063"/>
                  </a:lnTo>
                  <a:lnTo>
                    <a:pt x="195272" y="236355"/>
                  </a:lnTo>
                  <a:lnTo>
                    <a:pt x="184113" y="275875"/>
                  </a:lnTo>
                  <a:lnTo>
                    <a:pt x="181251" y="320161"/>
                  </a:lnTo>
                  <a:lnTo>
                    <a:pt x="181159" y="324565"/>
                  </a:lnTo>
                  <a:lnTo>
                    <a:pt x="184272" y="326444"/>
                  </a:lnTo>
                  <a:lnTo>
                    <a:pt x="196199" y="325708"/>
                  </a:lnTo>
                  <a:lnTo>
                    <a:pt x="209260" y="319032"/>
                  </a:lnTo>
                  <a:lnTo>
                    <a:pt x="221063" y="309008"/>
                  </a:lnTo>
                  <a:lnTo>
                    <a:pt x="250638" y="265257"/>
                  </a:lnTo>
                  <a:lnTo>
                    <a:pt x="269432" y="218885"/>
                  </a:lnTo>
                  <a:lnTo>
                    <a:pt x="282870" y="171425"/>
                  </a:lnTo>
                  <a:lnTo>
                    <a:pt x="282074" y="140045"/>
                  </a:lnTo>
                  <a:lnTo>
                    <a:pt x="277381" y="101629"/>
                  </a:lnTo>
                  <a:lnTo>
                    <a:pt x="272762" y="95269"/>
                  </a:lnTo>
                  <a:lnTo>
                    <a:pt x="256341" y="85381"/>
                  </a:lnTo>
                  <a:lnTo>
                    <a:pt x="227573" y="78013"/>
                  </a:lnTo>
                  <a:lnTo>
                    <a:pt x="212133" y="76439"/>
                  </a:lnTo>
                  <a:lnTo>
                    <a:pt x="220428" y="81328"/>
                  </a:lnTo>
                  <a:lnTo>
                    <a:pt x="231235" y="84422"/>
                  </a:lnTo>
                  <a:lnTo>
                    <a:pt x="259577" y="87584"/>
                  </a:lnTo>
                  <a:lnTo>
                    <a:pt x="277292" y="95724"/>
                  </a:lnTo>
                  <a:lnTo>
                    <a:pt x="321168" y="139384"/>
                  </a:lnTo>
                  <a:lnTo>
                    <a:pt x="354188" y="180711"/>
                  </a:lnTo>
                  <a:lnTo>
                    <a:pt x="374045" y="220504"/>
                  </a:lnTo>
                  <a:lnTo>
                    <a:pt x="385445" y="263093"/>
                  </a:lnTo>
                  <a:lnTo>
                    <a:pt x="389020" y="277391"/>
                  </a:lnTo>
                  <a:lnTo>
                    <a:pt x="388463" y="279119"/>
                  </a:lnTo>
                  <a:lnTo>
                    <a:pt x="387034" y="279212"/>
                  </a:lnTo>
                  <a:lnTo>
                    <a:pt x="385022" y="278217"/>
                  </a:lnTo>
                  <a:lnTo>
                    <a:pt x="377135" y="266702"/>
                  </a:lnTo>
                  <a:lnTo>
                    <a:pt x="361859" y="227346"/>
                  </a:lnTo>
                  <a:lnTo>
                    <a:pt x="349232" y="185196"/>
                  </a:lnTo>
                  <a:lnTo>
                    <a:pt x="344151" y="142651"/>
                  </a:lnTo>
                  <a:lnTo>
                    <a:pt x="345970" y="97401"/>
                  </a:lnTo>
                  <a:lnTo>
                    <a:pt x="356157" y="67312"/>
                  </a:lnTo>
                  <a:lnTo>
                    <a:pt x="378562" y="33757"/>
                  </a:lnTo>
                  <a:lnTo>
                    <a:pt x="402151" y="18351"/>
                  </a:lnTo>
                  <a:lnTo>
                    <a:pt x="439360" y="7084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264"/>
            <p:cNvSpPr/>
            <p:nvPr>
              <p:custDataLst>
                <p:tags r:id="rId52"/>
              </p:custDataLst>
            </p:nvPr>
          </p:nvSpPr>
          <p:spPr>
            <a:xfrm>
              <a:off x="9331914" y="5629275"/>
              <a:ext cx="174037" cy="265032"/>
            </a:xfrm>
            <a:custGeom>
              <a:avLst/>
              <a:gdLst/>
              <a:ahLst/>
              <a:cxnLst/>
              <a:rect l="0" t="0" r="0" b="0"/>
              <a:pathLst>
                <a:path w="174037" h="265032">
                  <a:moveTo>
                    <a:pt x="116886" y="0"/>
                  </a:moveTo>
                  <a:lnTo>
                    <a:pt x="116886" y="0"/>
                  </a:lnTo>
                  <a:lnTo>
                    <a:pt x="101678" y="1058"/>
                  </a:lnTo>
                  <a:lnTo>
                    <a:pt x="59320" y="17305"/>
                  </a:lnTo>
                  <a:lnTo>
                    <a:pt x="38329" y="34173"/>
                  </a:lnTo>
                  <a:lnTo>
                    <a:pt x="19762" y="58809"/>
                  </a:lnTo>
                  <a:lnTo>
                    <a:pt x="7087" y="90450"/>
                  </a:lnTo>
                  <a:lnTo>
                    <a:pt x="0" y="125219"/>
                  </a:lnTo>
                  <a:lnTo>
                    <a:pt x="174" y="166219"/>
                  </a:lnTo>
                  <a:lnTo>
                    <a:pt x="6928" y="213644"/>
                  </a:lnTo>
                  <a:lnTo>
                    <a:pt x="21096" y="238181"/>
                  </a:lnTo>
                  <a:lnTo>
                    <a:pt x="30801" y="247687"/>
                  </a:lnTo>
                  <a:lnTo>
                    <a:pt x="52874" y="258250"/>
                  </a:lnTo>
                  <a:lnTo>
                    <a:pt x="91424" y="265031"/>
                  </a:lnTo>
                  <a:lnTo>
                    <a:pt x="105922" y="260314"/>
                  </a:lnTo>
                  <a:lnTo>
                    <a:pt x="148157" y="228040"/>
                  </a:lnTo>
                  <a:lnTo>
                    <a:pt x="17403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265"/>
            <p:cNvSpPr/>
            <p:nvPr>
              <p:custDataLst>
                <p:tags r:id="rId53"/>
              </p:custDataLst>
            </p:nvPr>
          </p:nvSpPr>
          <p:spPr>
            <a:xfrm>
              <a:off x="9501208" y="5498607"/>
              <a:ext cx="233343" cy="223342"/>
            </a:xfrm>
            <a:custGeom>
              <a:avLst/>
              <a:gdLst/>
              <a:ahLst/>
              <a:cxnLst/>
              <a:rect l="0" t="0" r="0" b="0"/>
              <a:pathLst>
                <a:path w="233343" h="223342">
                  <a:moveTo>
                    <a:pt x="42842" y="168768"/>
                  </a:moveTo>
                  <a:lnTo>
                    <a:pt x="42842" y="168768"/>
                  </a:lnTo>
                  <a:lnTo>
                    <a:pt x="86094" y="142821"/>
                  </a:lnTo>
                  <a:lnTo>
                    <a:pt x="127390" y="123230"/>
                  </a:lnTo>
                  <a:lnTo>
                    <a:pt x="144977" y="114663"/>
                  </a:lnTo>
                  <a:lnTo>
                    <a:pt x="192273" y="75240"/>
                  </a:lnTo>
                  <a:lnTo>
                    <a:pt x="206122" y="57213"/>
                  </a:lnTo>
                  <a:lnTo>
                    <a:pt x="207787" y="51006"/>
                  </a:lnTo>
                  <a:lnTo>
                    <a:pt x="206815" y="38465"/>
                  </a:lnTo>
                  <a:lnTo>
                    <a:pt x="197211" y="25836"/>
                  </a:lnTo>
                  <a:lnTo>
                    <a:pt x="181300" y="14226"/>
                  </a:lnTo>
                  <a:lnTo>
                    <a:pt x="149601" y="2798"/>
                  </a:lnTo>
                  <a:lnTo>
                    <a:pt x="119630" y="0"/>
                  </a:lnTo>
                  <a:lnTo>
                    <a:pt x="83880" y="8000"/>
                  </a:lnTo>
                  <a:lnTo>
                    <a:pt x="69548" y="14766"/>
                  </a:lnTo>
                  <a:lnTo>
                    <a:pt x="36664" y="42393"/>
                  </a:lnTo>
                  <a:lnTo>
                    <a:pt x="17493" y="66060"/>
                  </a:lnTo>
                  <a:lnTo>
                    <a:pt x="10409" y="81139"/>
                  </a:lnTo>
                  <a:lnTo>
                    <a:pt x="0" y="124263"/>
                  </a:lnTo>
                  <a:lnTo>
                    <a:pt x="1930" y="150752"/>
                  </a:lnTo>
                  <a:lnTo>
                    <a:pt x="11959" y="174519"/>
                  </a:lnTo>
                  <a:lnTo>
                    <a:pt x="32633" y="200105"/>
                  </a:lnTo>
                  <a:lnTo>
                    <a:pt x="54987" y="214389"/>
                  </a:lnTo>
                  <a:lnTo>
                    <a:pt x="72581" y="220794"/>
                  </a:lnTo>
                  <a:lnTo>
                    <a:pt x="100338" y="223341"/>
                  </a:lnTo>
                  <a:lnTo>
                    <a:pt x="147662" y="212461"/>
                  </a:lnTo>
                  <a:lnTo>
                    <a:pt x="184667" y="199310"/>
                  </a:lnTo>
                  <a:lnTo>
                    <a:pt x="233342" y="168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0" name="SMARTInkShape-1266"/>
          <p:cNvSpPr/>
          <p:nvPr>
            <p:custDataLst>
              <p:tags r:id="rId3"/>
            </p:custDataLst>
          </p:nvPr>
        </p:nvSpPr>
        <p:spPr>
          <a:xfrm>
            <a:off x="7702624" y="4457198"/>
            <a:ext cx="202226" cy="457703"/>
          </a:xfrm>
          <a:custGeom>
            <a:avLst/>
            <a:gdLst/>
            <a:ahLst/>
            <a:cxnLst/>
            <a:rect l="0" t="0" r="0" b="0"/>
            <a:pathLst>
              <a:path w="202226" h="457703">
                <a:moveTo>
                  <a:pt x="174551" y="105277"/>
                </a:moveTo>
                <a:lnTo>
                  <a:pt x="174551" y="105277"/>
                </a:lnTo>
                <a:lnTo>
                  <a:pt x="174551" y="100221"/>
                </a:lnTo>
                <a:lnTo>
                  <a:pt x="177373" y="94916"/>
                </a:lnTo>
                <a:lnTo>
                  <a:pt x="192865" y="67718"/>
                </a:lnTo>
                <a:lnTo>
                  <a:pt x="201100" y="31301"/>
                </a:lnTo>
                <a:lnTo>
                  <a:pt x="202225" y="20188"/>
                </a:lnTo>
                <a:lnTo>
                  <a:pt x="197081" y="8898"/>
                </a:lnTo>
                <a:lnTo>
                  <a:pt x="192747" y="2924"/>
                </a:lnTo>
                <a:lnTo>
                  <a:pt x="184564" y="0"/>
                </a:lnTo>
                <a:lnTo>
                  <a:pt x="150942" y="942"/>
                </a:lnTo>
                <a:lnTo>
                  <a:pt x="125105" y="8981"/>
                </a:lnTo>
                <a:lnTo>
                  <a:pt x="84118" y="36126"/>
                </a:lnTo>
                <a:lnTo>
                  <a:pt x="73328" y="54082"/>
                </a:lnTo>
                <a:lnTo>
                  <a:pt x="47664" y="100104"/>
                </a:lnTo>
                <a:lnTo>
                  <a:pt x="31357" y="147489"/>
                </a:lnTo>
                <a:lnTo>
                  <a:pt x="23420" y="180482"/>
                </a:lnTo>
                <a:lnTo>
                  <a:pt x="16365" y="213843"/>
                </a:lnTo>
                <a:lnTo>
                  <a:pt x="9702" y="249837"/>
                </a:lnTo>
                <a:lnTo>
                  <a:pt x="0" y="295688"/>
                </a:lnTo>
                <a:lnTo>
                  <a:pt x="536" y="336085"/>
                </a:lnTo>
                <a:lnTo>
                  <a:pt x="4783" y="367667"/>
                </a:lnTo>
                <a:lnTo>
                  <a:pt x="22151" y="4577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SMARTInkShape-1267"/>
          <p:cNvSpPr/>
          <p:nvPr>
            <p:custDataLst>
              <p:tags r:id="rId4"/>
            </p:custDataLst>
          </p:nvPr>
        </p:nvSpPr>
        <p:spPr>
          <a:xfrm>
            <a:off x="4430417" y="5262429"/>
            <a:ext cx="227309" cy="185872"/>
          </a:xfrm>
          <a:custGeom>
            <a:avLst/>
            <a:gdLst/>
            <a:ahLst/>
            <a:cxnLst/>
            <a:rect l="0" t="0" r="0" b="0"/>
            <a:pathLst>
              <a:path w="227309" h="185872">
                <a:moveTo>
                  <a:pt x="227308" y="33471"/>
                </a:moveTo>
                <a:lnTo>
                  <a:pt x="227308" y="33471"/>
                </a:lnTo>
                <a:lnTo>
                  <a:pt x="204918" y="11081"/>
                </a:lnTo>
                <a:lnTo>
                  <a:pt x="193015" y="7645"/>
                </a:lnTo>
                <a:lnTo>
                  <a:pt x="145798" y="2316"/>
                </a:lnTo>
                <a:lnTo>
                  <a:pt x="134868" y="0"/>
                </a:lnTo>
                <a:lnTo>
                  <a:pt x="111434" y="3073"/>
                </a:lnTo>
                <a:lnTo>
                  <a:pt x="66953" y="17236"/>
                </a:lnTo>
                <a:lnTo>
                  <a:pt x="20787" y="58862"/>
                </a:lnTo>
                <a:lnTo>
                  <a:pt x="8521" y="73331"/>
                </a:lnTo>
                <a:lnTo>
                  <a:pt x="3070" y="86817"/>
                </a:lnTo>
                <a:lnTo>
                  <a:pt x="0" y="111366"/>
                </a:lnTo>
                <a:lnTo>
                  <a:pt x="1686" y="118209"/>
                </a:lnTo>
                <a:lnTo>
                  <a:pt x="9204" y="128635"/>
                </a:lnTo>
                <a:lnTo>
                  <a:pt x="39940" y="157044"/>
                </a:lnTo>
                <a:lnTo>
                  <a:pt x="141583" y="1858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6" name="SMARTInkShape-Group263"/>
          <p:cNvGrpSpPr/>
          <p:nvPr/>
        </p:nvGrpSpPr>
        <p:grpSpPr>
          <a:xfrm>
            <a:off x="9886950" y="4962525"/>
            <a:ext cx="684091" cy="638176"/>
            <a:chOff x="9886950" y="4962525"/>
            <a:chExt cx="684091" cy="638176"/>
          </a:xfrm>
        </p:grpSpPr>
        <p:sp>
          <p:nvSpPr>
            <p:cNvPr id="572" name="SMARTInkShape-1268"/>
            <p:cNvSpPr/>
            <p:nvPr>
              <p:custDataLst>
                <p:tags r:id="rId8"/>
              </p:custDataLst>
            </p:nvPr>
          </p:nvSpPr>
          <p:spPr>
            <a:xfrm>
              <a:off x="9886950" y="5181627"/>
              <a:ext cx="295276" cy="19024"/>
            </a:xfrm>
            <a:custGeom>
              <a:avLst/>
              <a:gdLst/>
              <a:ahLst/>
              <a:cxnLst/>
              <a:rect l="0" t="0" r="0" b="0"/>
              <a:pathLst>
                <a:path w="295276" h="19024">
                  <a:moveTo>
                    <a:pt x="0" y="9498"/>
                  </a:moveTo>
                  <a:lnTo>
                    <a:pt x="0" y="9498"/>
                  </a:lnTo>
                  <a:lnTo>
                    <a:pt x="10113" y="4442"/>
                  </a:lnTo>
                  <a:lnTo>
                    <a:pt x="20722" y="4781"/>
                  </a:lnTo>
                  <a:lnTo>
                    <a:pt x="26515" y="6353"/>
                  </a:lnTo>
                  <a:lnTo>
                    <a:pt x="71799" y="1021"/>
                  </a:lnTo>
                  <a:lnTo>
                    <a:pt x="116994" y="283"/>
                  </a:lnTo>
                  <a:lnTo>
                    <a:pt x="157079" y="65"/>
                  </a:lnTo>
                  <a:lnTo>
                    <a:pt x="204234" y="0"/>
                  </a:lnTo>
                  <a:lnTo>
                    <a:pt x="243253" y="5038"/>
                  </a:lnTo>
                  <a:lnTo>
                    <a:pt x="295275" y="19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269"/>
            <p:cNvSpPr/>
            <p:nvPr>
              <p:custDataLst>
                <p:tags r:id="rId9"/>
              </p:custDataLst>
            </p:nvPr>
          </p:nvSpPr>
          <p:spPr>
            <a:xfrm>
              <a:off x="9915525" y="5314950"/>
              <a:ext cx="295276" cy="28576"/>
            </a:xfrm>
            <a:custGeom>
              <a:avLst/>
              <a:gdLst/>
              <a:ahLst/>
              <a:cxnLst/>
              <a:rect l="0" t="0" r="0" b="0"/>
              <a:pathLst>
                <a:path w="295276" h="28576">
                  <a:moveTo>
                    <a:pt x="0" y="28575"/>
                  </a:moveTo>
                  <a:lnTo>
                    <a:pt x="0" y="28575"/>
                  </a:lnTo>
                  <a:lnTo>
                    <a:pt x="38623" y="28575"/>
                  </a:lnTo>
                  <a:lnTo>
                    <a:pt x="78119" y="25753"/>
                  </a:lnTo>
                  <a:lnTo>
                    <a:pt x="125451" y="18214"/>
                  </a:lnTo>
                  <a:lnTo>
                    <a:pt x="162406" y="12099"/>
                  </a:lnTo>
                  <a:lnTo>
                    <a:pt x="207763" y="4977"/>
                  </a:lnTo>
                  <a:lnTo>
                    <a:pt x="251726" y="983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270"/>
            <p:cNvSpPr/>
            <p:nvPr>
              <p:custDataLst>
                <p:tags r:id="rId10"/>
              </p:custDataLst>
            </p:nvPr>
          </p:nvSpPr>
          <p:spPr>
            <a:xfrm>
              <a:off x="9886950" y="4962525"/>
              <a:ext cx="180976" cy="638176"/>
            </a:xfrm>
            <a:custGeom>
              <a:avLst/>
              <a:gdLst/>
              <a:ahLst/>
              <a:cxnLst/>
              <a:rect l="0" t="0" r="0" b="0"/>
              <a:pathLst>
                <a:path w="180976" h="638176">
                  <a:moveTo>
                    <a:pt x="180975" y="0"/>
                  </a:moveTo>
                  <a:lnTo>
                    <a:pt x="180975" y="0"/>
                  </a:lnTo>
                  <a:lnTo>
                    <a:pt x="161677" y="41418"/>
                  </a:lnTo>
                  <a:lnTo>
                    <a:pt x="149175" y="86968"/>
                  </a:lnTo>
                  <a:lnTo>
                    <a:pt x="134629" y="131484"/>
                  </a:lnTo>
                  <a:lnTo>
                    <a:pt x="125804" y="168151"/>
                  </a:lnTo>
                  <a:lnTo>
                    <a:pt x="117297" y="208084"/>
                  </a:lnTo>
                  <a:lnTo>
                    <a:pt x="106460" y="246998"/>
                  </a:lnTo>
                  <a:lnTo>
                    <a:pt x="94587" y="288282"/>
                  </a:lnTo>
                  <a:lnTo>
                    <a:pt x="82255" y="331326"/>
                  </a:lnTo>
                  <a:lnTo>
                    <a:pt x="69719" y="375150"/>
                  </a:lnTo>
                  <a:lnTo>
                    <a:pt x="59914" y="416500"/>
                  </a:lnTo>
                  <a:lnTo>
                    <a:pt x="52028" y="454986"/>
                  </a:lnTo>
                  <a:lnTo>
                    <a:pt x="44996" y="489730"/>
                  </a:lnTo>
                  <a:lnTo>
                    <a:pt x="30031" y="533984"/>
                  </a:lnTo>
                  <a:lnTo>
                    <a:pt x="17247" y="573908"/>
                  </a:lnTo>
                  <a:lnTo>
                    <a:pt x="0" y="638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271"/>
            <p:cNvSpPr/>
            <p:nvPr>
              <p:custDataLst>
                <p:tags r:id="rId11"/>
              </p:custDataLst>
            </p:nvPr>
          </p:nvSpPr>
          <p:spPr>
            <a:xfrm>
              <a:off x="10259329" y="4972050"/>
              <a:ext cx="311712" cy="479193"/>
            </a:xfrm>
            <a:custGeom>
              <a:avLst/>
              <a:gdLst/>
              <a:ahLst/>
              <a:cxnLst/>
              <a:rect l="0" t="0" r="0" b="0"/>
              <a:pathLst>
                <a:path w="311712" h="479193">
                  <a:moveTo>
                    <a:pt x="84821" y="0"/>
                  </a:moveTo>
                  <a:lnTo>
                    <a:pt x="84821" y="0"/>
                  </a:lnTo>
                  <a:lnTo>
                    <a:pt x="79764" y="5057"/>
                  </a:lnTo>
                  <a:lnTo>
                    <a:pt x="65523" y="47559"/>
                  </a:lnTo>
                  <a:lnTo>
                    <a:pt x="53350" y="81825"/>
                  </a:lnTo>
                  <a:lnTo>
                    <a:pt x="36338" y="125492"/>
                  </a:lnTo>
                  <a:lnTo>
                    <a:pt x="25173" y="157374"/>
                  </a:lnTo>
                  <a:lnTo>
                    <a:pt x="16683" y="192711"/>
                  </a:lnTo>
                  <a:lnTo>
                    <a:pt x="9381" y="226761"/>
                  </a:lnTo>
                  <a:lnTo>
                    <a:pt x="3668" y="259532"/>
                  </a:lnTo>
                  <a:lnTo>
                    <a:pt x="1128" y="291737"/>
                  </a:lnTo>
                  <a:lnTo>
                    <a:pt x="0" y="323688"/>
                  </a:lnTo>
                  <a:lnTo>
                    <a:pt x="2187" y="368605"/>
                  </a:lnTo>
                  <a:lnTo>
                    <a:pt x="12359" y="405902"/>
                  </a:lnTo>
                  <a:lnTo>
                    <a:pt x="34760" y="441893"/>
                  </a:lnTo>
                  <a:lnTo>
                    <a:pt x="60626" y="468326"/>
                  </a:lnTo>
                  <a:lnTo>
                    <a:pt x="77242" y="477314"/>
                  </a:lnTo>
                  <a:lnTo>
                    <a:pt x="95211" y="479192"/>
                  </a:lnTo>
                  <a:lnTo>
                    <a:pt x="137674" y="471775"/>
                  </a:lnTo>
                  <a:lnTo>
                    <a:pt x="169273" y="458108"/>
                  </a:lnTo>
                  <a:lnTo>
                    <a:pt x="209453" y="425865"/>
                  </a:lnTo>
                  <a:lnTo>
                    <a:pt x="251413" y="379827"/>
                  </a:lnTo>
                  <a:lnTo>
                    <a:pt x="273882" y="339730"/>
                  </a:lnTo>
                  <a:lnTo>
                    <a:pt x="293945" y="294336"/>
                  </a:lnTo>
                  <a:lnTo>
                    <a:pt x="307651" y="247372"/>
                  </a:lnTo>
                  <a:lnTo>
                    <a:pt x="311711" y="202765"/>
                  </a:lnTo>
                  <a:lnTo>
                    <a:pt x="310093" y="162737"/>
                  </a:lnTo>
                  <a:lnTo>
                    <a:pt x="304533" y="137944"/>
                  </a:lnTo>
                  <a:lnTo>
                    <a:pt x="283717" y="96158"/>
                  </a:lnTo>
                  <a:lnTo>
                    <a:pt x="270586" y="77662"/>
                  </a:lnTo>
                  <a:lnTo>
                    <a:pt x="254166" y="62386"/>
                  </a:lnTo>
                  <a:lnTo>
                    <a:pt x="211210" y="42936"/>
                  </a:lnTo>
                  <a:lnTo>
                    <a:pt x="190735" y="35664"/>
                  </a:lnTo>
                  <a:lnTo>
                    <a:pt x="165408" y="37370"/>
                  </a:lnTo>
                  <a:lnTo>
                    <a:pt x="84821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264"/>
          <p:cNvGrpSpPr/>
          <p:nvPr/>
        </p:nvGrpSpPr>
        <p:grpSpPr>
          <a:xfrm>
            <a:off x="10963275" y="4886325"/>
            <a:ext cx="419101" cy="571501"/>
            <a:chOff x="10963275" y="4886325"/>
            <a:chExt cx="419101" cy="571501"/>
          </a:xfrm>
        </p:grpSpPr>
        <p:sp>
          <p:nvSpPr>
            <p:cNvPr id="577" name="SMARTInkShape-1272"/>
            <p:cNvSpPr/>
            <p:nvPr>
              <p:custDataLst>
                <p:tags r:id="rId6"/>
              </p:custDataLst>
            </p:nvPr>
          </p:nvSpPr>
          <p:spPr>
            <a:xfrm>
              <a:off x="10963275" y="4938419"/>
              <a:ext cx="66676" cy="519407"/>
            </a:xfrm>
            <a:custGeom>
              <a:avLst/>
              <a:gdLst/>
              <a:ahLst/>
              <a:cxnLst/>
              <a:rect l="0" t="0" r="0" b="0"/>
              <a:pathLst>
                <a:path w="66676" h="519407">
                  <a:moveTo>
                    <a:pt x="66675" y="5056"/>
                  </a:moveTo>
                  <a:lnTo>
                    <a:pt x="66675" y="5056"/>
                  </a:lnTo>
                  <a:lnTo>
                    <a:pt x="66675" y="0"/>
                  </a:lnTo>
                  <a:lnTo>
                    <a:pt x="63853" y="40873"/>
                  </a:lnTo>
                  <a:lnTo>
                    <a:pt x="60129" y="74949"/>
                  </a:lnTo>
                  <a:lnTo>
                    <a:pt x="58473" y="111261"/>
                  </a:lnTo>
                  <a:lnTo>
                    <a:pt x="54916" y="145744"/>
                  </a:lnTo>
                  <a:lnTo>
                    <a:pt x="49808" y="180826"/>
                  </a:lnTo>
                  <a:lnTo>
                    <a:pt x="44009" y="221112"/>
                  </a:lnTo>
                  <a:lnTo>
                    <a:pt x="37903" y="260889"/>
                  </a:lnTo>
                  <a:lnTo>
                    <a:pt x="31663" y="299735"/>
                  </a:lnTo>
                  <a:lnTo>
                    <a:pt x="25361" y="338166"/>
                  </a:lnTo>
                  <a:lnTo>
                    <a:pt x="19033" y="373591"/>
                  </a:lnTo>
                  <a:lnTo>
                    <a:pt x="12342" y="420462"/>
                  </a:lnTo>
                  <a:lnTo>
                    <a:pt x="7538" y="458339"/>
                  </a:lnTo>
                  <a:lnTo>
                    <a:pt x="1490" y="499582"/>
                  </a:lnTo>
                  <a:lnTo>
                    <a:pt x="0" y="51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273"/>
            <p:cNvSpPr/>
            <p:nvPr>
              <p:custDataLst>
                <p:tags r:id="rId7"/>
              </p:custDataLst>
            </p:nvPr>
          </p:nvSpPr>
          <p:spPr>
            <a:xfrm>
              <a:off x="10991850" y="4886325"/>
              <a:ext cx="390526" cy="421693"/>
            </a:xfrm>
            <a:custGeom>
              <a:avLst/>
              <a:gdLst/>
              <a:ahLst/>
              <a:cxnLst/>
              <a:rect l="0" t="0" r="0" b="0"/>
              <a:pathLst>
                <a:path w="390526" h="421693">
                  <a:moveTo>
                    <a:pt x="0" y="161925"/>
                  </a:moveTo>
                  <a:lnTo>
                    <a:pt x="0" y="161925"/>
                  </a:lnTo>
                  <a:lnTo>
                    <a:pt x="1058" y="138074"/>
                  </a:lnTo>
                  <a:lnTo>
                    <a:pt x="5057" y="126278"/>
                  </a:lnTo>
                  <a:lnTo>
                    <a:pt x="7604" y="122285"/>
                  </a:lnTo>
                  <a:lnTo>
                    <a:pt x="13257" y="117849"/>
                  </a:lnTo>
                  <a:lnTo>
                    <a:pt x="16247" y="117724"/>
                  </a:lnTo>
                  <a:lnTo>
                    <a:pt x="22391" y="120408"/>
                  </a:lnTo>
                  <a:lnTo>
                    <a:pt x="60706" y="157177"/>
                  </a:lnTo>
                  <a:lnTo>
                    <a:pt x="92126" y="200654"/>
                  </a:lnTo>
                  <a:lnTo>
                    <a:pt x="117484" y="239307"/>
                  </a:lnTo>
                  <a:lnTo>
                    <a:pt x="142877" y="283788"/>
                  </a:lnTo>
                  <a:lnTo>
                    <a:pt x="168276" y="328519"/>
                  </a:lnTo>
                  <a:lnTo>
                    <a:pt x="200025" y="369999"/>
                  </a:lnTo>
                  <a:lnTo>
                    <a:pt x="244280" y="414613"/>
                  </a:lnTo>
                  <a:lnTo>
                    <a:pt x="255324" y="421692"/>
                  </a:lnTo>
                  <a:lnTo>
                    <a:pt x="259116" y="420828"/>
                  </a:lnTo>
                  <a:lnTo>
                    <a:pt x="261644" y="417077"/>
                  </a:lnTo>
                  <a:lnTo>
                    <a:pt x="272580" y="380734"/>
                  </a:lnTo>
                  <a:lnTo>
                    <a:pt x="274605" y="344192"/>
                  </a:lnTo>
                  <a:lnTo>
                    <a:pt x="278327" y="311019"/>
                  </a:lnTo>
                  <a:lnTo>
                    <a:pt x="283510" y="280047"/>
                  </a:lnTo>
                  <a:lnTo>
                    <a:pt x="289340" y="245115"/>
                  </a:lnTo>
                  <a:lnTo>
                    <a:pt x="295459" y="211245"/>
                  </a:lnTo>
                  <a:lnTo>
                    <a:pt x="303825" y="178553"/>
                  </a:lnTo>
                  <a:lnTo>
                    <a:pt x="318125" y="146385"/>
                  </a:lnTo>
                  <a:lnTo>
                    <a:pt x="329419" y="114449"/>
                  </a:lnTo>
                  <a:lnTo>
                    <a:pt x="340084" y="84733"/>
                  </a:lnTo>
                  <a:lnTo>
                    <a:pt x="390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0" name="SMARTInkShape-1274"/>
          <p:cNvSpPr/>
          <p:nvPr>
            <p:custDataLst>
              <p:tags r:id="rId5"/>
            </p:custDataLst>
          </p:nvPr>
        </p:nvSpPr>
        <p:spPr>
          <a:xfrm>
            <a:off x="10106845" y="5753100"/>
            <a:ext cx="372733" cy="400051"/>
          </a:xfrm>
          <a:custGeom>
            <a:avLst/>
            <a:gdLst/>
            <a:ahLst/>
            <a:cxnLst/>
            <a:rect l="0" t="0" r="0" b="0"/>
            <a:pathLst>
              <a:path w="372733" h="400051">
                <a:moveTo>
                  <a:pt x="27755" y="0"/>
                </a:moveTo>
                <a:lnTo>
                  <a:pt x="27755" y="0"/>
                </a:lnTo>
                <a:lnTo>
                  <a:pt x="0" y="0"/>
                </a:lnTo>
                <a:lnTo>
                  <a:pt x="23213" y="6546"/>
                </a:lnTo>
                <a:lnTo>
                  <a:pt x="69517" y="14189"/>
                </a:lnTo>
                <a:lnTo>
                  <a:pt x="110685" y="22666"/>
                </a:lnTo>
                <a:lnTo>
                  <a:pt x="152987" y="26824"/>
                </a:lnTo>
                <a:lnTo>
                  <a:pt x="198659" y="34775"/>
                </a:lnTo>
                <a:lnTo>
                  <a:pt x="244528" y="40266"/>
                </a:lnTo>
                <a:lnTo>
                  <a:pt x="284476" y="51228"/>
                </a:lnTo>
                <a:lnTo>
                  <a:pt x="323483" y="60451"/>
                </a:lnTo>
                <a:lnTo>
                  <a:pt x="370595" y="82531"/>
                </a:lnTo>
                <a:lnTo>
                  <a:pt x="372732" y="86770"/>
                </a:lnTo>
                <a:lnTo>
                  <a:pt x="372283" y="99948"/>
                </a:lnTo>
                <a:lnTo>
                  <a:pt x="362913" y="116388"/>
                </a:lnTo>
                <a:lnTo>
                  <a:pt x="327498" y="163258"/>
                </a:lnTo>
                <a:lnTo>
                  <a:pt x="296249" y="199244"/>
                </a:lnTo>
                <a:lnTo>
                  <a:pt x="265353" y="242950"/>
                </a:lnTo>
                <a:lnTo>
                  <a:pt x="229857" y="288356"/>
                </a:lnTo>
                <a:lnTo>
                  <a:pt x="192529" y="329090"/>
                </a:lnTo>
                <a:lnTo>
                  <a:pt x="132530" y="400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355724"/>
            <a:ext cx="70485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3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Forc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Force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Force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Force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Forces&amp;quot;&quot;/&gt;&lt;property id=&quot;20307&quot; value=&quot;261&quot;/&gt;&lt;/object&gt;&lt;object type=&quot;3&quot; unique_id=&quot;10050&quot;&gt;&lt;property id=&quot;20148&quot; value=&quot;5&quot;/&gt;&lt;property id=&quot;20300&quot; value=&quot;Slide 7 - &amp;quot;Forces&amp;quot;&quot;/&gt;&lt;property id=&quot;20307&quot; value=&quot;264&quot;/&gt;&lt;/object&gt;&lt;object type=&quot;3&quot; unique_id=&quot;10051&quot;&gt;&lt;property id=&quot;20148&quot; value=&quot;5&quot;/&gt;&lt;property id=&quot;20300&quot; value=&quot;Slide 9 - &amp;quot;Forces&amp;quot;&quot;/&gt;&lt;property id=&quot;20307&quot; value=&quot;263&quot;/&gt;&lt;/object&gt;&lt;object type=&quot;3&quot; unique_id=&quot;10052&quot;&gt;&lt;property id=&quot;20148&quot; value=&quot;5&quot;/&gt;&lt;property id=&quot;20300&quot; value=&quot;Slide 8 - &amp;quot;Forces&amp;quot;&quot;/&gt;&lt;property id=&quot;20307&quot; value=&quot;262&quot;/&gt;&lt;/object&gt;&lt;object type=&quot;3&quot; unique_id=&quot;10119&quot;&gt;&lt;property id=&quot;20148&quot; value=&quot;5&quot;/&gt;&lt;property id=&quot;20300&quot; value=&quot;Slide 10 - &amp;quot;Forces&amp;quot;&quot;/&gt;&lt;property id=&quot;20307&quot; value=&quot;265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375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Office Theme</vt:lpstr>
      <vt:lpstr>Chapter 3</vt:lpstr>
      <vt:lpstr>Forces</vt:lpstr>
      <vt:lpstr>Forces</vt:lpstr>
      <vt:lpstr>Forces</vt:lpstr>
      <vt:lpstr>Forces</vt:lpstr>
      <vt:lpstr>Forces</vt:lpstr>
      <vt:lpstr>Forces</vt:lpstr>
      <vt:lpstr>Forces</vt:lpstr>
      <vt:lpstr>Forces</vt:lpstr>
      <vt:lpstr>Forces</vt:lpstr>
    </vt:vector>
  </TitlesOfParts>
  <Company>DVSD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dvsd</dc:creator>
  <cp:lastModifiedBy>dvsd</cp:lastModifiedBy>
  <cp:revision>26</cp:revision>
  <dcterms:created xsi:type="dcterms:W3CDTF">2016-10-14T12:43:51Z</dcterms:created>
  <dcterms:modified xsi:type="dcterms:W3CDTF">2016-12-15T14:12:40Z</dcterms:modified>
</cp:coreProperties>
</file>